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5" r:id="rId3"/>
    <p:sldId id="307" r:id="rId4"/>
    <p:sldId id="309" r:id="rId5"/>
    <p:sldId id="310" r:id="rId6"/>
  </p:sldIdLst>
  <p:sldSz cx="12192000" cy="6858000"/>
  <p:notesSz cx="6807200" cy="99393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F5F4EF"/>
    <a:srgbClr val="C4B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/>
    <p:restoredTop sz="89662"/>
  </p:normalViewPr>
  <p:slideViewPr>
    <p:cSldViewPr snapToGrid="0" snapToObjects="1">
      <p:cViewPr varScale="1">
        <p:scale>
          <a:sx n="98" d="100"/>
          <a:sy n="98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4" d="100"/>
        <a:sy n="13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763913955229959"/>
          <c:y val="7.1759248795676758E-2"/>
          <c:w val="0.69896656008957303"/>
          <c:h val="0.90462964353606834"/>
        </c:manualLayout>
      </c:layout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dPt>
            <c:idx val="1"/>
            <c:bubble3D val="0"/>
            <c:spPr>
              <a:gradFill>
                <a:gsLst>
                  <a:gs pos="55000">
                    <a:srgbClr val="E1E1DC"/>
                  </a:gs>
                  <a:gs pos="49000">
                    <a:srgbClr val="E1E1DC"/>
                  </a:gs>
                  <a:gs pos="51000">
                    <a:schemeClr val="accent1">
                      <a:lumMod val="30000"/>
                      <a:lumOff val="70000"/>
                    </a:schemeClr>
                  </a:gs>
                </a:gsLst>
                <a:lin ang="1338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7C-0341-9C94-9991086ECECC}"/>
              </c:ext>
            </c:extLst>
          </c:dPt>
          <c:dPt>
            <c:idx val="6"/>
            <c:bubble3D val="0"/>
            <c:spPr>
              <a:gradFill>
                <a:gsLst>
                  <a:gs pos="18000">
                    <a:srgbClr val="E1E1DC"/>
                  </a:gs>
                  <a:gs pos="23000">
                    <a:schemeClr val="accent1">
                      <a:lumMod val="30000"/>
                      <a:lumOff val="70000"/>
                    </a:schemeClr>
                  </a:gs>
                </a:gsLst>
                <a:lin ang="11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E7C-0341-9C94-9991086ECECC}"/>
              </c:ext>
            </c:extLst>
          </c:dPt>
          <c:dPt>
            <c:idx val="7"/>
            <c:bubble3D val="0"/>
            <c:spPr>
              <a:gradFill>
                <a:gsLst>
                  <a:gs pos="42000">
                    <a:srgbClr val="E1E1DC"/>
                  </a:gs>
                  <a:gs pos="38000">
                    <a:schemeClr val="accent1">
                      <a:lumMod val="30000"/>
                      <a:lumOff val="70000"/>
                    </a:schemeClr>
                  </a:gs>
                </a:gsLst>
                <a:lin ang="132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E7C-0341-9C94-9991086ECECC}"/>
              </c:ext>
            </c:extLst>
          </c:dPt>
          <c:dPt>
            <c:idx val="9"/>
            <c:bubble3D val="0"/>
            <c:spPr>
              <a:gradFill>
                <a:gsLst>
                  <a:gs pos="51000">
                    <a:srgbClr val="E1E1DC"/>
                  </a:gs>
                  <a:gs pos="57000">
                    <a:schemeClr val="accent1">
                      <a:lumMod val="30000"/>
                      <a:lumOff val="70000"/>
                    </a:schemeClr>
                  </a:gs>
                </a:gsLst>
                <a:lin ang="177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E7C-0341-9C94-9991086ECECC}"/>
              </c:ext>
            </c:extLst>
          </c:dPt>
          <c:dPt>
            <c:idx val="11"/>
            <c:bubble3D val="0"/>
            <c:spPr>
              <a:gradFill>
                <a:gsLst>
                  <a:gs pos="79000">
                    <a:srgbClr val="E1E1DC"/>
                  </a:gs>
                  <a:gs pos="93000">
                    <a:schemeClr val="accent1">
                      <a:lumMod val="30000"/>
                      <a:lumOff val="70000"/>
                    </a:schemeClr>
                  </a:gs>
                </a:gsLst>
                <a:lin ang="210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E7C-0341-9C94-9991086ECEC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Sheet1!$A$2:$A$14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E7C-0341-9C94-9991086ECECC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  <c:holeSize val="2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E4F51F-D607-9D47-9351-B1725DDD6673}" type="doc">
      <dgm:prSet loTypeId="urn:microsoft.com/office/officeart/2005/8/layout/cycle5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040DBC47-C727-3D4E-9957-66BBA49D602F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Change </a:t>
          </a:r>
          <a:r>
            <a:rPr lang="en-GB" b="1" noProof="0" dirty="0">
              <a:ln>
                <a:noFill/>
              </a:ln>
              <a:solidFill>
                <a:schemeClr val="tx1"/>
              </a:solidFill>
            </a:rPr>
            <a:t>Request</a:t>
          </a:r>
        </a:p>
      </dgm:t>
    </dgm:pt>
    <dgm:pt modelId="{31173522-2B30-FC42-A575-189040ECE5B2}" type="parTrans" cxnId="{6E6E6637-2C6C-FE41-8E0E-449A5A7CA31A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36F3E507-1CA6-994E-9528-2C5895910A83}" type="sibTrans" cxnId="{6E6E6637-2C6C-FE41-8E0E-449A5A7CA31A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2F8CF87C-834C-F340-93DE-302E4DA24923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Impact Analysis</a:t>
          </a:r>
        </a:p>
      </dgm:t>
    </dgm:pt>
    <dgm:pt modelId="{D4CC0F12-24D7-6C43-94A3-76BAA5160B91}" type="parTrans" cxnId="{07489C97-9E2C-394B-8B2F-F564A46AEBD8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6D6C25BB-0468-E94B-9828-CB08D8FCC50F}" type="sibTrans" cxnId="{07489C97-9E2C-394B-8B2F-F564A46AEBD8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E4C01775-40E7-4647-808C-B8C814908D37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Approve or Deny</a:t>
          </a:r>
        </a:p>
      </dgm:t>
    </dgm:pt>
    <dgm:pt modelId="{85615156-D429-8F43-899C-7516AD9189FF}" type="parTrans" cxnId="{E2799725-DA2E-AE4C-BF16-AC218AA141E2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13C27DA2-A45B-4B4E-91CB-4D4FEE6C47C8}" type="sibTrans" cxnId="{E2799725-DA2E-AE4C-BF16-AC218AA141E2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B2466443-FEB0-4345-A1AB-715E5458DD26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Implement change</a:t>
          </a:r>
        </a:p>
      </dgm:t>
    </dgm:pt>
    <dgm:pt modelId="{A9D6C478-9999-9742-9E1F-E234A59B3F02}" type="parTrans" cxnId="{1A47FAF1-A563-6143-9E4B-56CEDA786C11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C8068BDB-BBF0-5141-A3EC-E2D5183E0724}" type="sibTrans" cxnId="{1A47FAF1-A563-6143-9E4B-56CEDA786C11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D53AC82E-24C0-1140-9B84-CBDCEC7A0650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Review and Report</a:t>
          </a:r>
        </a:p>
      </dgm:t>
    </dgm:pt>
    <dgm:pt modelId="{ABE1FC9F-CCC3-3D48-8E1E-9B3ACD46CD52}" type="parTrans" cxnId="{E89CE6A7-D0AC-F944-B612-6B5F44773049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E3B7A9C0-2918-6745-B5D1-B0A4B5A71DD6}" type="sibTrans" cxnId="{E89CE6A7-D0AC-F944-B612-6B5F44773049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0B1B7B64-43C6-364D-8F24-71FDEE979D47}" type="pres">
      <dgm:prSet presAssocID="{CDE4F51F-D607-9D47-9351-B1725DDD6673}" presName="cycle" presStyleCnt="0">
        <dgm:presLayoutVars>
          <dgm:dir/>
          <dgm:resizeHandles val="exact"/>
        </dgm:presLayoutVars>
      </dgm:prSet>
      <dgm:spPr/>
    </dgm:pt>
    <dgm:pt modelId="{E43FFD54-7B60-AF40-81D1-D00E70019663}" type="pres">
      <dgm:prSet presAssocID="{040DBC47-C727-3D4E-9957-66BBA49D602F}" presName="node" presStyleLbl="node1" presStyleIdx="0" presStyleCnt="5">
        <dgm:presLayoutVars>
          <dgm:bulletEnabled val="1"/>
        </dgm:presLayoutVars>
      </dgm:prSet>
      <dgm:spPr/>
    </dgm:pt>
    <dgm:pt modelId="{E30C655A-2BA5-C84F-95A3-49FC19C13E52}" type="pres">
      <dgm:prSet presAssocID="{040DBC47-C727-3D4E-9957-66BBA49D602F}" presName="spNode" presStyleCnt="0"/>
      <dgm:spPr/>
    </dgm:pt>
    <dgm:pt modelId="{ABD3F94C-A14A-1245-906D-B387450ED166}" type="pres">
      <dgm:prSet presAssocID="{36F3E507-1CA6-994E-9528-2C5895910A83}" presName="sibTrans" presStyleLbl="sibTrans1D1" presStyleIdx="0" presStyleCnt="5"/>
      <dgm:spPr/>
    </dgm:pt>
    <dgm:pt modelId="{F1E0432F-EAB3-4B47-8139-FF41F33B5F32}" type="pres">
      <dgm:prSet presAssocID="{2F8CF87C-834C-F340-93DE-302E4DA24923}" presName="node" presStyleLbl="node1" presStyleIdx="1" presStyleCnt="5">
        <dgm:presLayoutVars>
          <dgm:bulletEnabled val="1"/>
        </dgm:presLayoutVars>
      </dgm:prSet>
      <dgm:spPr/>
    </dgm:pt>
    <dgm:pt modelId="{68A05A57-5DDB-4641-BDF2-257C08AE315B}" type="pres">
      <dgm:prSet presAssocID="{2F8CF87C-834C-F340-93DE-302E4DA24923}" presName="spNode" presStyleCnt="0"/>
      <dgm:spPr/>
    </dgm:pt>
    <dgm:pt modelId="{12F7D34A-3D16-1B4B-B8AE-9782FF22EFC6}" type="pres">
      <dgm:prSet presAssocID="{6D6C25BB-0468-E94B-9828-CB08D8FCC50F}" presName="sibTrans" presStyleLbl="sibTrans1D1" presStyleIdx="1" presStyleCnt="5"/>
      <dgm:spPr/>
    </dgm:pt>
    <dgm:pt modelId="{19E83BBB-8C40-9243-BF3F-DBE64A281088}" type="pres">
      <dgm:prSet presAssocID="{E4C01775-40E7-4647-808C-B8C814908D37}" presName="node" presStyleLbl="node1" presStyleIdx="2" presStyleCnt="5">
        <dgm:presLayoutVars>
          <dgm:bulletEnabled val="1"/>
        </dgm:presLayoutVars>
      </dgm:prSet>
      <dgm:spPr/>
    </dgm:pt>
    <dgm:pt modelId="{7CA20698-85DC-A245-A1CD-641D88B951CE}" type="pres">
      <dgm:prSet presAssocID="{E4C01775-40E7-4647-808C-B8C814908D37}" presName="spNode" presStyleCnt="0"/>
      <dgm:spPr/>
    </dgm:pt>
    <dgm:pt modelId="{6D223A20-ACCC-DA4C-8CED-8447C1783D6F}" type="pres">
      <dgm:prSet presAssocID="{13C27DA2-A45B-4B4E-91CB-4D4FEE6C47C8}" presName="sibTrans" presStyleLbl="sibTrans1D1" presStyleIdx="2" presStyleCnt="5"/>
      <dgm:spPr/>
    </dgm:pt>
    <dgm:pt modelId="{06611AF6-DA07-A945-A27F-C2F422C899C9}" type="pres">
      <dgm:prSet presAssocID="{B2466443-FEB0-4345-A1AB-715E5458DD26}" presName="node" presStyleLbl="node1" presStyleIdx="3" presStyleCnt="5">
        <dgm:presLayoutVars>
          <dgm:bulletEnabled val="1"/>
        </dgm:presLayoutVars>
      </dgm:prSet>
      <dgm:spPr/>
    </dgm:pt>
    <dgm:pt modelId="{CEE62542-EE60-3041-B3CB-D1E87B5ADEE4}" type="pres">
      <dgm:prSet presAssocID="{B2466443-FEB0-4345-A1AB-715E5458DD26}" presName="spNode" presStyleCnt="0"/>
      <dgm:spPr/>
    </dgm:pt>
    <dgm:pt modelId="{C7803146-4DCC-B04F-9A9E-4E35AB32AC22}" type="pres">
      <dgm:prSet presAssocID="{C8068BDB-BBF0-5141-A3EC-E2D5183E0724}" presName="sibTrans" presStyleLbl="sibTrans1D1" presStyleIdx="3" presStyleCnt="5"/>
      <dgm:spPr/>
    </dgm:pt>
    <dgm:pt modelId="{CAEE5AD0-98AD-3F48-96D1-586EDCF75A62}" type="pres">
      <dgm:prSet presAssocID="{D53AC82E-24C0-1140-9B84-CBDCEC7A0650}" presName="node" presStyleLbl="node1" presStyleIdx="4" presStyleCnt="5">
        <dgm:presLayoutVars>
          <dgm:bulletEnabled val="1"/>
        </dgm:presLayoutVars>
      </dgm:prSet>
      <dgm:spPr/>
    </dgm:pt>
    <dgm:pt modelId="{999A646B-D68D-EF45-BF40-7F6651CC4656}" type="pres">
      <dgm:prSet presAssocID="{D53AC82E-24C0-1140-9B84-CBDCEC7A0650}" presName="spNode" presStyleCnt="0"/>
      <dgm:spPr/>
    </dgm:pt>
    <dgm:pt modelId="{37DDE2FD-99DF-7D46-985F-E9D4C0334D97}" type="pres">
      <dgm:prSet presAssocID="{E3B7A9C0-2918-6745-B5D1-B0A4B5A71DD6}" presName="sibTrans" presStyleLbl="sibTrans1D1" presStyleIdx="4" presStyleCnt="5"/>
      <dgm:spPr/>
    </dgm:pt>
  </dgm:ptLst>
  <dgm:cxnLst>
    <dgm:cxn modelId="{501BA318-F401-D94D-ADC0-E0827B26D84A}" type="presOf" srcId="{B2466443-FEB0-4345-A1AB-715E5458DD26}" destId="{06611AF6-DA07-A945-A27F-C2F422C899C9}" srcOrd="0" destOrd="0" presId="urn:microsoft.com/office/officeart/2005/8/layout/cycle5"/>
    <dgm:cxn modelId="{16744620-B849-5E4C-87BC-40D1DE9D6E13}" type="presOf" srcId="{CDE4F51F-D607-9D47-9351-B1725DDD6673}" destId="{0B1B7B64-43C6-364D-8F24-71FDEE979D47}" srcOrd="0" destOrd="0" presId="urn:microsoft.com/office/officeart/2005/8/layout/cycle5"/>
    <dgm:cxn modelId="{1F231622-47B8-F740-BB27-D18637A4E5A0}" type="presOf" srcId="{040DBC47-C727-3D4E-9957-66BBA49D602F}" destId="{E43FFD54-7B60-AF40-81D1-D00E70019663}" srcOrd="0" destOrd="0" presId="urn:microsoft.com/office/officeart/2005/8/layout/cycle5"/>
    <dgm:cxn modelId="{E2799725-DA2E-AE4C-BF16-AC218AA141E2}" srcId="{CDE4F51F-D607-9D47-9351-B1725DDD6673}" destId="{E4C01775-40E7-4647-808C-B8C814908D37}" srcOrd="2" destOrd="0" parTransId="{85615156-D429-8F43-899C-7516AD9189FF}" sibTransId="{13C27DA2-A45B-4B4E-91CB-4D4FEE6C47C8}"/>
    <dgm:cxn modelId="{6E6E6637-2C6C-FE41-8E0E-449A5A7CA31A}" srcId="{CDE4F51F-D607-9D47-9351-B1725DDD6673}" destId="{040DBC47-C727-3D4E-9957-66BBA49D602F}" srcOrd="0" destOrd="0" parTransId="{31173522-2B30-FC42-A575-189040ECE5B2}" sibTransId="{36F3E507-1CA6-994E-9528-2C5895910A83}"/>
    <dgm:cxn modelId="{E7BAA65D-57AD-5040-A999-218E32C714E5}" type="presOf" srcId="{D53AC82E-24C0-1140-9B84-CBDCEC7A0650}" destId="{CAEE5AD0-98AD-3F48-96D1-586EDCF75A62}" srcOrd="0" destOrd="0" presId="urn:microsoft.com/office/officeart/2005/8/layout/cycle5"/>
    <dgm:cxn modelId="{F288F54C-CDB6-8947-ABC2-B1FE7C67D825}" type="presOf" srcId="{2F8CF87C-834C-F340-93DE-302E4DA24923}" destId="{F1E0432F-EAB3-4B47-8139-FF41F33B5F32}" srcOrd="0" destOrd="0" presId="urn:microsoft.com/office/officeart/2005/8/layout/cycle5"/>
    <dgm:cxn modelId="{07489C97-9E2C-394B-8B2F-F564A46AEBD8}" srcId="{CDE4F51F-D607-9D47-9351-B1725DDD6673}" destId="{2F8CF87C-834C-F340-93DE-302E4DA24923}" srcOrd="1" destOrd="0" parTransId="{D4CC0F12-24D7-6C43-94A3-76BAA5160B91}" sibTransId="{6D6C25BB-0468-E94B-9828-CB08D8FCC50F}"/>
    <dgm:cxn modelId="{17443C98-F620-F345-B46C-649B76D99674}" type="presOf" srcId="{13C27DA2-A45B-4B4E-91CB-4D4FEE6C47C8}" destId="{6D223A20-ACCC-DA4C-8CED-8447C1783D6F}" srcOrd="0" destOrd="0" presId="urn:microsoft.com/office/officeart/2005/8/layout/cycle5"/>
    <dgm:cxn modelId="{E89CE6A7-D0AC-F944-B612-6B5F44773049}" srcId="{CDE4F51F-D607-9D47-9351-B1725DDD6673}" destId="{D53AC82E-24C0-1140-9B84-CBDCEC7A0650}" srcOrd="4" destOrd="0" parTransId="{ABE1FC9F-CCC3-3D48-8E1E-9B3ACD46CD52}" sibTransId="{E3B7A9C0-2918-6745-B5D1-B0A4B5A71DD6}"/>
    <dgm:cxn modelId="{55BB99D2-716F-FC45-9E0E-B14A421E93E4}" type="presOf" srcId="{E4C01775-40E7-4647-808C-B8C814908D37}" destId="{19E83BBB-8C40-9243-BF3F-DBE64A281088}" srcOrd="0" destOrd="0" presId="urn:microsoft.com/office/officeart/2005/8/layout/cycle5"/>
    <dgm:cxn modelId="{1F2736D5-7AEB-DF40-A1FF-A35453559A4A}" type="presOf" srcId="{E3B7A9C0-2918-6745-B5D1-B0A4B5A71DD6}" destId="{37DDE2FD-99DF-7D46-985F-E9D4C0334D97}" srcOrd="0" destOrd="0" presId="urn:microsoft.com/office/officeart/2005/8/layout/cycle5"/>
    <dgm:cxn modelId="{8D659FDE-2041-CF43-9F60-5ECA63886640}" type="presOf" srcId="{36F3E507-1CA6-994E-9528-2C5895910A83}" destId="{ABD3F94C-A14A-1245-906D-B387450ED166}" srcOrd="0" destOrd="0" presId="urn:microsoft.com/office/officeart/2005/8/layout/cycle5"/>
    <dgm:cxn modelId="{67CB26E5-3E44-094A-AC55-FFB459193C27}" type="presOf" srcId="{6D6C25BB-0468-E94B-9828-CB08D8FCC50F}" destId="{12F7D34A-3D16-1B4B-B8AE-9782FF22EFC6}" srcOrd="0" destOrd="0" presId="urn:microsoft.com/office/officeart/2005/8/layout/cycle5"/>
    <dgm:cxn modelId="{1A47FAF1-A563-6143-9E4B-56CEDA786C11}" srcId="{CDE4F51F-D607-9D47-9351-B1725DDD6673}" destId="{B2466443-FEB0-4345-A1AB-715E5458DD26}" srcOrd="3" destOrd="0" parTransId="{A9D6C478-9999-9742-9E1F-E234A59B3F02}" sibTransId="{C8068BDB-BBF0-5141-A3EC-E2D5183E0724}"/>
    <dgm:cxn modelId="{0885C3FF-0B16-2943-8460-A821193D1DF8}" type="presOf" srcId="{C8068BDB-BBF0-5141-A3EC-E2D5183E0724}" destId="{C7803146-4DCC-B04F-9A9E-4E35AB32AC22}" srcOrd="0" destOrd="0" presId="urn:microsoft.com/office/officeart/2005/8/layout/cycle5"/>
    <dgm:cxn modelId="{BB03A307-2468-2145-9227-6E76D4C74B5F}" type="presParOf" srcId="{0B1B7B64-43C6-364D-8F24-71FDEE979D47}" destId="{E43FFD54-7B60-AF40-81D1-D00E70019663}" srcOrd="0" destOrd="0" presId="urn:microsoft.com/office/officeart/2005/8/layout/cycle5"/>
    <dgm:cxn modelId="{521F02DF-ED6C-7549-85A0-CE971EDEE843}" type="presParOf" srcId="{0B1B7B64-43C6-364D-8F24-71FDEE979D47}" destId="{E30C655A-2BA5-C84F-95A3-49FC19C13E52}" srcOrd="1" destOrd="0" presId="urn:microsoft.com/office/officeart/2005/8/layout/cycle5"/>
    <dgm:cxn modelId="{AAA47463-2738-6A4D-8B1A-4A93494AFCFA}" type="presParOf" srcId="{0B1B7B64-43C6-364D-8F24-71FDEE979D47}" destId="{ABD3F94C-A14A-1245-906D-B387450ED166}" srcOrd="2" destOrd="0" presId="urn:microsoft.com/office/officeart/2005/8/layout/cycle5"/>
    <dgm:cxn modelId="{8B3CF7E3-24A6-DE4A-9840-689440A1BCFC}" type="presParOf" srcId="{0B1B7B64-43C6-364D-8F24-71FDEE979D47}" destId="{F1E0432F-EAB3-4B47-8139-FF41F33B5F32}" srcOrd="3" destOrd="0" presId="urn:microsoft.com/office/officeart/2005/8/layout/cycle5"/>
    <dgm:cxn modelId="{90617302-66A4-7F41-BF90-ACFD93744F68}" type="presParOf" srcId="{0B1B7B64-43C6-364D-8F24-71FDEE979D47}" destId="{68A05A57-5DDB-4641-BDF2-257C08AE315B}" srcOrd="4" destOrd="0" presId="urn:microsoft.com/office/officeart/2005/8/layout/cycle5"/>
    <dgm:cxn modelId="{D83CE4B5-F6BA-C043-BF1B-860D8FBACDD9}" type="presParOf" srcId="{0B1B7B64-43C6-364D-8F24-71FDEE979D47}" destId="{12F7D34A-3D16-1B4B-B8AE-9782FF22EFC6}" srcOrd="5" destOrd="0" presId="urn:microsoft.com/office/officeart/2005/8/layout/cycle5"/>
    <dgm:cxn modelId="{B1CF893E-B926-1649-A450-0E48CF7BF40F}" type="presParOf" srcId="{0B1B7B64-43C6-364D-8F24-71FDEE979D47}" destId="{19E83BBB-8C40-9243-BF3F-DBE64A281088}" srcOrd="6" destOrd="0" presId="urn:microsoft.com/office/officeart/2005/8/layout/cycle5"/>
    <dgm:cxn modelId="{333CE165-9CF7-2744-A953-AE2F6BAA76AD}" type="presParOf" srcId="{0B1B7B64-43C6-364D-8F24-71FDEE979D47}" destId="{7CA20698-85DC-A245-A1CD-641D88B951CE}" srcOrd="7" destOrd="0" presId="urn:microsoft.com/office/officeart/2005/8/layout/cycle5"/>
    <dgm:cxn modelId="{EF98D3E1-3BEB-E04B-8D8E-6DB193E6D1AB}" type="presParOf" srcId="{0B1B7B64-43C6-364D-8F24-71FDEE979D47}" destId="{6D223A20-ACCC-DA4C-8CED-8447C1783D6F}" srcOrd="8" destOrd="0" presId="urn:microsoft.com/office/officeart/2005/8/layout/cycle5"/>
    <dgm:cxn modelId="{6CD43D70-6C12-4847-A32E-9A279FEBA4F3}" type="presParOf" srcId="{0B1B7B64-43C6-364D-8F24-71FDEE979D47}" destId="{06611AF6-DA07-A945-A27F-C2F422C899C9}" srcOrd="9" destOrd="0" presId="urn:microsoft.com/office/officeart/2005/8/layout/cycle5"/>
    <dgm:cxn modelId="{F62317BC-7AE6-8C44-8EBD-0649E8CA3FEE}" type="presParOf" srcId="{0B1B7B64-43C6-364D-8F24-71FDEE979D47}" destId="{CEE62542-EE60-3041-B3CB-D1E87B5ADEE4}" srcOrd="10" destOrd="0" presId="urn:microsoft.com/office/officeart/2005/8/layout/cycle5"/>
    <dgm:cxn modelId="{D175E9CA-4D98-CB47-AB86-2D582EAF1DA3}" type="presParOf" srcId="{0B1B7B64-43C6-364D-8F24-71FDEE979D47}" destId="{C7803146-4DCC-B04F-9A9E-4E35AB32AC22}" srcOrd="11" destOrd="0" presId="urn:microsoft.com/office/officeart/2005/8/layout/cycle5"/>
    <dgm:cxn modelId="{A2303437-BF73-F744-A13C-21CDAE4A07B2}" type="presParOf" srcId="{0B1B7B64-43C6-364D-8F24-71FDEE979D47}" destId="{CAEE5AD0-98AD-3F48-96D1-586EDCF75A62}" srcOrd="12" destOrd="0" presId="urn:microsoft.com/office/officeart/2005/8/layout/cycle5"/>
    <dgm:cxn modelId="{E4945E5A-2189-BE44-8A2B-8211F5045FE9}" type="presParOf" srcId="{0B1B7B64-43C6-364D-8F24-71FDEE979D47}" destId="{999A646B-D68D-EF45-BF40-7F6651CC4656}" srcOrd="13" destOrd="0" presId="urn:microsoft.com/office/officeart/2005/8/layout/cycle5"/>
    <dgm:cxn modelId="{E11F218E-EFFB-9747-A806-9DB460CD1A18}" type="presParOf" srcId="{0B1B7B64-43C6-364D-8F24-71FDEE979D47}" destId="{37DDE2FD-99DF-7D46-985F-E9D4C0334D9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E4F51F-D607-9D47-9351-B1725DDD6673}" type="doc">
      <dgm:prSet loTypeId="urn:microsoft.com/office/officeart/2005/8/layout/cycle5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040DBC47-C727-3D4E-9957-66BBA49D602F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Change </a:t>
          </a:r>
          <a:r>
            <a:rPr lang="en-GB" b="1" noProof="0" dirty="0">
              <a:ln>
                <a:noFill/>
              </a:ln>
              <a:solidFill>
                <a:schemeClr val="tx1"/>
              </a:solidFill>
            </a:rPr>
            <a:t>Request</a:t>
          </a:r>
        </a:p>
      </dgm:t>
    </dgm:pt>
    <dgm:pt modelId="{31173522-2B30-FC42-A575-189040ECE5B2}" type="parTrans" cxnId="{6E6E6637-2C6C-FE41-8E0E-449A5A7CA31A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36F3E507-1CA6-994E-9528-2C5895910A83}" type="sibTrans" cxnId="{6E6E6637-2C6C-FE41-8E0E-449A5A7CA31A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2F8CF87C-834C-F340-93DE-302E4DA24923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Impact Analysis</a:t>
          </a:r>
        </a:p>
      </dgm:t>
    </dgm:pt>
    <dgm:pt modelId="{D4CC0F12-24D7-6C43-94A3-76BAA5160B91}" type="parTrans" cxnId="{07489C97-9E2C-394B-8B2F-F564A46AEBD8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6D6C25BB-0468-E94B-9828-CB08D8FCC50F}" type="sibTrans" cxnId="{07489C97-9E2C-394B-8B2F-F564A46AEBD8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E4C01775-40E7-4647-808C-B8C814908D37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Approve or Deny</a:t>
          </a:r>
        </a:p>
      </dgm:t>
    </dgm:pt>
    <dgm:pt modelId="{85615156-D429-8F43-899C-7516AD9189FF}" type="parTrans" cxnId="{E2799725-DA2E-AE4C-BF16-AC218AA141E2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13C27DA2-A45B-4B4E-91CB-4D4FEE6C47C8}" type="sibTrans" cxnId="{E2799725-DA2E-AE4C-BF16-AC218AA141E2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B2466443-FEB0-4345-A1AB-715E5458DD26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Implement change</a:t>
          </a:r>
        </a:p>
      </dgm:t>
    </dgm:pt>
    <dgm:pt modelId="{A9D6C478-9999-9742-9E1F-E234A59B3F02}" type="parTrans" cxnId="{1A47FAF1-A563-6143-9E4B-56CEDA786C11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C8068BDB-BBF0-5141-A3EC-E2D5183E0724}" type="sibTrans" cxnId="{1A47FAF1-A563-6143-9E4B-56CEDA786C11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D53AC82E-24C0-1140-9B84-CBDCEC7A0650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Review and Report</a:t>
          </a:r>
        </a:p>
      </dgm:t>
    </dgm:pt>
    <dgm:pt modelId="{ABE1FC9F-CCC3-3D48-8E1E-9B3ACD46CD52}" type="parTrans" cxnId="{E89CE6A7-D0AC-F944-B612-6B5F44773049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E3B7A9C0-2918-6745-B5D1-B0A4B5A71DD6}" type="sibTrans" cxnId="{E89CE6A7-D0AC-F944-B612-6B5F44773049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0B1B7B64-43C6-364D-8F24-71FDEE979D47}" type="pres">
      <dgm:prSet presAssocID="{CDE4F51F-D607-9D47-9351-B1725DDD6673}" presName="cycle" presStyleCnt="0">
        <dgm:presLayoutVars>
          <dgm:dir/>
          <dgm:resizeHandles val="exact"/>
        </dgm:presLayoutVars>
      </dgm:prSet>
      <dgm:spPr/>
    </dgm:pt>
    <dgm:pt modelId="{E43FFD54-7B60-AF40-81D1-D00E70019663}" type="pres">
      <dgm:prSet presAssocID="{040DBC47-C727-3D4E-9957-66BBA49D602F}" presName="node" presStyleLbl="node1" presStyleIdx="0" presStyleCnt="5">
        <dgm:presLayoutVars>
          <dgm:bulletEnabled val="1"/>
        </dgm:presLayoutVars>
      </dgm:prSet>
      <dgm:spPr/>
    </dgm:pt>
    <dgm:pt modelId="{E30C655A-2BA5-C84F-95A3-49FC19C13E52}" type="pres">
      <dgm:prSet presAssocID="{040DBC47-C727-3D4E-9957-66BBA49D602F}" presName="spNode" presStyleCnt="0"/>
      <dgm:spPr/>
    </dgm:pt>
    <dgm:pt modelId="{ABD3F94C-A14A-1245-906D-B387450ED166}" type="pres">
      <dgm:prSet presAssocID="{36F3E507-1CA6-994E-9528-2C5895910A83}" presName="sibTrans" presStyleLbl="sibTrans1D1" presStyleIdx="0" presStyleCnt="5"/>
      <dgm:spPr/>
    </dgm:pt>
    <dgm:pt modelId="{F1E0432F-EAB3-4B47-8139-FF41F33B5F32}" type="pres">
      <dgm:prSet presAssocID="{2F8CF87C-834C-F340-93DE-302E4DA24923}" presName="node" presStyleLbl="node1" presStyleIdx="1" presStyleCnt="5">
        <dgm:presLayoutVars>
          <dgm:bulletEnabled val="1"/>
        </dgm:presLayoutVars>
      </dgm:prSet>
      <dgm:spPr/>
    </dgm:pt>
    <dgm:pt modelId="{68A05A57-5DDB-4641-BDF2-257C08AE315B}" type="pres">
      <dgm:prSet presAssocID="{2F8CF87C-834C-F340-93DE-302E4DA24923}" presName="spNode" presStyleCnt="0"/>
      <dgm:spPr/>
    </dgm:pt>
    <dgm:pt modelId="{12F7D34A-3D16-1B4B-B8AE-9782FF22EFC6}" type="pres">
      <dgm:prSet presAssocID="{6D6C25BB-0468-E94B-9828-CB08D8FCC50F}" presName="sibTrans" presStyleLbl="sibTrans1D1" presStyleIdx="1" presStyleCnt="5"/>
      <dgm:spPr/>
    </dgm:pt>
    <dgm:pt modelId="{19E83BBB-8C40-9243-BF3F-DBE64A281088}" type="pres">
      <dgm:prSet presAssocID="{E4C01775-40E7-4647-808C-B8C814908D37}" presName="node" presStyleLbl="node1" presStyleIdx="2" presStyleCnt="5">
        <dgm:presLayoutVars>
          <dgm:bulletEnabled val="1"/>
        </dgm:presLayoutVars>
      </dgm:prSet>
      <dgm:spPr/>
    </dgm:pt>
    <dgm:pt modelId="{7CA20698-85DC-A245-A1CD-641D88B951CE}" type="pres">
      <dgm:prSet presAssocID="{E4C01775-40E7-4647-808C-B8C814908D37}" presName="spNode" presStyleCnt="0"/>
      <dgm:spPr/>
    </dgm:pt>
    <dgm:pt modelId="{6D223A20-ACCC-DA4C-8CED-8447C1783D6F}" type="pres">
      <dgm:prSet presAssocID="{13C27DA2-A45B-4B4E-91CB-4D4FEE6C47C8}" presName="sibTrans" presStyleLbl="sibTrans1D1" presStyleIdx="2" presStyleCnt="5"/>
      <dgm:spPr/>
    </dgm:pt>
    <dgm:pt modelId="{06611AF6-DA07-A945-A27F-C2F422C899C9}" type="pres">
      <dgm:prSet presAssocID="{B2466443-FEB0-4345-A1AB-715E5458DD26}" presName="node" presStyleLbl="node1" presStyleIdx="3" presStyleCnt="5">
        <dgm:presLayoutVars>
          <dgm:bulletEnabled val="1"/>
        </dgm:presLayoutVars>
      </dgm:prSet>
      <dgm:spPr/>
    </dgm:pt>
    <dgm:pt modelId="{CEE62542-EE60-3041-B3CB-D1E87B5ADEE4}" type="pres">
      <dgm:prSet presAssocID="{B2466443-FEB0-4345-A1AB-715E5458DD26}" presName="spNode" presStyleCnt="0"/>
      <dgm:spPr/>
    </dgm:pt>
    <dgm:pt modelId="{C7803146-4DCC-B04F-9A9E-4E35AB32AC22}" type="pres">
      <dgm:prSet presAssocID="{C8068BDB-BBF0-5141-A3EC-E2D5183E0724}" presName="sibTrans" presStyleLbl="sibTrans1D1" presStyleIdx="3" presStyleCnt="5"/>
      <dgm:spPr/>
    </dgm:pt>
    <dgm:pt modelId="{CAEE5AD0-98AD-3F48-96D1-586EDCF75A62}" type="pres">
      <dgm:prSet presAssocID="{D53AC82E-24C0-1140-9B84-CBDCEC7A0650}" presName="node" presStyleLbl="node1" presStyleIdx="4" presStyleCnt="5">
        <dgm:presLayoutVars>
          <dgm:bulletEnabled val="1"/>
        </dgm:presLayoutVars>
      </dgm:prSet>
      <dgm:spPr/>
    </dgm:pt>
    <dgm:pt modelId="{999A646B-D68D-EF45-BF40-7F6651CC4656}" type="pres">
      <dgm:prSet presAssocID="{D53AC82E-24C0-1140-9B84-CBDCEC7A0650}" presName="spNode" presStyleCnt="0"/>
      <dgm:spPr/>
    </dgm:pt>
    <dgm:pt modelId="{37DDE2FD-99DF-7D46-985F-E9D4C0334D97}" type="pres">
      <dgm:prSet presAssocID="{E3B7A9C0-2918-6745-B5D1-B0A4B5A71DD6}" presName="sibTrans" presStyleLbl="sibTrans1D1" presStyleIdx="4" presStyleCnt="5"/>
      <dgm:spPr/>
    </dgm:pt>
  </dgm:ptLst>
  <dgm:cxnLst>
    <dgm:cxn modelId="{501BA318-F401-D94D-ADC0-E0827B26D84A}" type="presOf" srcId="{B2466443-FEB0-4345-A1AB-715E5458DD26}" destId="{06611AF6-DA07-A945-A27F-C2F422C899C9}" srcOrd="0" destOrd="0" presId="urn:microsoft.com/office/officeart/2005/8/layout/cycle5"/>
    <dgm:cxn modelId="{16744620-B849-5E4C-87BC-40D1DE9D6E13}" type="presOf" srcId="{CDE4F51F-D607-9D47-9351-B1725DDD6673}" destId="{0B1B7B64-43C6-364D-8F24-71FDEE979D47}" srcOrd="0" destOrd="0" presId="urn:microsoft.com/office/officeart/2005/8/layout/cycle5"/>
    <dgm:cxn modelId="{1F231622-47B8-F740-BB27-D18637A4E5A0}" type="presOf" srcId="{040DBC47-C727-3D4E-9957-66BBA49D602F}" destId="{E43FFD54-7B60-AF40-81D1-D00E70019663}" srcOrd="0" destOrd="0" presId="urn:microsoft.com/office/officeart/2005/8/layout/cycle5"/>
    <dgm:cxn modelId="{E2799725-DA2E-AE4C-BF16-AC218AA141E2}" srcId="{CDE4F51F-D607-9D47-9351-B1725DDD6673}" destId="{E4C01775-40E7-4647-808C-B8C814908D37}" srcOrd="2" destOrd="0" parTransId="{85615156-D429-8F43-899C-7516AD9189FF}" sibTransId="{13C27DA2-A45B-4B4E-91CB-4D4FEE6C47C8}"/>
    <dgm:cxn modelId="{6E6E6637-2C6C-FE41-8E0E-449A5A7CA31A}" srcId="{CDE4F51F-D607-9D47-9351-B1725DDD6673}" destId="{040DBC47-C727-3D4E-9957-66BBA49D602F}" srcOrd="0" destOrd="0" parTransId="{31173522-2B30-FC42-A575-189040ECE5B2}" sibTransId="{36F3E507-1CA6-994E-9528-2C5895910A83}"/>
    <dgm:cxn modelId="{E7BAA65D-57AD-5040-A999-218E32C714E5}" type="presOf" srcId="{D53AC82E-24C0-1140-9B84-CBDCEC7A0650}" destId="{CAEE5AD0-98AD-3F48-96D1-586EDCF75A62}" srcOrd="0" destOrd="0" presId="urn:microsoft.com/office/officeart/2005/8/layout/cycle5"/>
    <dgm:cxn modelId="{F288F54C-CDB6-8947-ABC2-B1FE7C67D825}" type="presOf" srcId="{2F8CF87C-834C-F340-93DE-302E4DA24923}" destId="{F1E0432F-EAB3-4B47-8139-FF41F33B5F32}" srcOrd="0" destOrd="0" presId="urn:microsoft.com/office/officeart/2005/8/layout/cycle5"/>
    <dgm:cxn modelId="{07489C97-9E2C-394B-8B2F-F564A46AEBD8}" srcId="{CDE4F51F-D607-9D47-9351-B1725DDD6673}" destId="{2F8CF87C-834C-F340-93DE-302E4DA24923}" srcOrd="1" destOrd="0" parTransId="{D4CC0F12-24D7-6C43-94A3-76BAA5160B91}" sibTransId="{6D6C25BB-0468-E94B-9828-CB08D8FCC50F}"/>
    <dgm:cxn modelId="{17443C98-F620-F345-B46C-649B76D99674}" type="presOf" srcId="{13C27DA2-A45B-4B4E-91CB-4D4FEE6C47C8}" destId="{6D223A20-ACCC-DA4C-8CED-8447C1783D6F}" srcOrd="0" destOrd="0" presId="urn:microsoft.com/office/officeart/2005/8/layout/cycle5"/>
    <dgm:cxn modelId="{E89CE6A7-D0AC-F944-B612-6B5F44773049}" srcId="{CDE4F51F-D607-9D47-9351-B1725DDD6673}" destId="{D53AC82E-24C0-1140-9B84-CBDCEC7A0650}" srcOrd="4" destOrd="0" parTransId="{ABE1FC9F-CCC3-3D48-8E1E-9B3ACD46CD52}" sibTransId="{E3B7A9C0-2918-6745-B5D1-B0A4B5A71DD6}"/>
    <dgm:cxn modelId="{55BB99D2-716F-FC45-9E0E-B14A421E93E4}" type="presOf" srcId="{E4C01775-40E7-4647-808C-B8C814908D37}" destId="{19E83BBB-8C40-9243-BF3F-DBE64A281088}" srcOrd="0" destOrd="0" presId="urn:microsoft.com/office/officeart/2005/8/layout/cycle5"/>
    <dgm:cxn modelId="{1F2736D5-7AEB-DF40-A1FF-A35453559A4A}" type="presOf" srcId="{E3B7A9C0-2918-6745-B5D1-B0A4B5A71DD6}" destId="{37DDE2FD-99DF-7D46-985F-E9D4C0334D97}" srcOrd="0" destOrd="0" presId="urn:microsoft.com/office/officeart/2005/8/layout/cycle5"/>
    <dgm:cxn modelId="{8D659FDE-2041-CF43-9F60-5ECA63886640}" type="presOf" srcId="{36F3E507-1CA6-994E-9528-2C5895910A83}" destId="{ABD3F94C-A14A-1245-906D-B387450ED166}" srcOrd="0" destOrd="0" presId="urn:microsoft.com/office/officeart/2005/8/layout/cycle5"/>
    <dgm:cxn modelId="{67CB26E5-3E44-094A-AC55-FFB459193C27}" type="presOf" srcId="{6D6C25BB-0468-E94B-9828-CB08D8FCC50F}" destId="{12F7D34A-3D16-1B4B-B8AE-9782FF22EFC6}" srcOrd="0" destOrd="0" presId="urn:microsoft.com/office/officeart/2005/8/layout/cycle5"/>
    <dgm:cxn modelId="{1A47FAF1-A563-6143-9E4B-56CEDA786C11}" srcId="{CDE4F51F-D607-9D47-9351-B1725DDD6673}" destId="{B2466443-FEB0-4345-A1AB-715E5458DD26}" srcOrd="3" destOrd="0" parTransId="{A9D6C478-9999-9742-9E1F-E234A59B3F02}" sibTransId="{C8068BDB-BBF0-5141-A3EC-E2D5183E0724}"/>
    <dgm:cxn modelId="{0885C3FF-0B16-2943-8460-A821193D1DF8}" type="presOf" srcId="{C8068BDB-BBF0-5141-A3EC-E2D5183E0724}" destId="{C7803146-4DCC-B04F-9A9E-4E35AB32AC22}" srcOrd="0" destOrd="0" presId="urn:microsoft.com/office/officeart/2005/8/layout/cycle5"/>
    <dgm:cxn modelId="{BB03A307-2468-2145-9227-6E76D4C74B5F}" type="presParOf" srcId="{0B1B7B64-43C6-364D-8F24-71FDEE979D47}" destId="{E43FFD54-7B60-AF40-81D1-D00E70019663}" srcOrd="0" destOrd="0" presId="urn:microsoft.com/office/officeart/2005/8/layout/cycle5"/>
    <dgm:cxn modelId="{521F02DF-ED6C-7549-85A0-CE971EDEE843}" type="presParOf" srcId="{0B1B7B64-43C6-364D-8F24-71FDEE979D47}" destId="{E30C655A-2BA5-C84F-95A3-49FC19C13E52}" srcOrd="1" destOrd="0" presId="urn:microsoft.com/office/officeart/2005/8/layout/cycle5"/>
    <dgm:cxn modelId="{AAA47463-2738-6A4D-8B1A-4A93494AFCFA}" type="presParOf" srcId="{0B1B7B64-43C6-364D-8F24-71FDEE979D47}" destId="{ABD3F94C-A14A-1245-906D-B387450ED166}" srcOrd="2" destOrd="0" presId="urn:microsoft.com/office/officeart/2005/8/layout/cycle5"/>
    <dgm:cxn modelId="{8B3CF7E3-24A6-DE4A-9840-689440A1BCFC}" type="presParOf" srcId="{0B1B7B64-43C6-364D-8F24-71FDEE979D47}" destId="{F1E0432F-EAB3-4B47-8139-FF41F33B5F32}" srcOrd="3" destOrd="0" presId="urn:microsoft.com/office/officeart/2005/8/layout/cycle5"/>
    <dgm:cxn modelId="{90617302-66A4-7F41-BF90-ACFD93744F68}" type="presParOf" srcId="{0B1B7B64-43C6-364D-8F24-71FDEE979D47}" destId="{68A05A57-5DDB-4641-BDF2-257C08AE315B}" srcOrd="4" destOrd="0" presId="urn:microsoft.com/office/officeart/2005/8/layout/cycle5"/>
    <dgm:cxn modelId="{D83CE4B5-F6BA-C043-BF1B-860D8FBACDD9}" type="presParOf" srcId="{0B1B7B64-43C6-364D-8F24-71FDEE979D47}" destId="{12F7D34A-3D16-1B4B-B8AE-9782FF22EFC6}" srcOrd="5" destOrd="0" presId="urn:microsoft.com/office/officeart/2005/8/layout/cycle5"/>
    <dgm:cxn modelId="{B1CF893E-B926-1649-A450-0E48CF7BF40F}" type="presParOf" srcId="{0B1B7B64-43C6-364D-8F24-71FDEE979D47}" destId="{19E83BBB-8C40-9243-BF3F-DBE64A281088}" srcOrd="6" destOrd="0" presId="urn:microsoft.com/office/officeart/2005/8/layout/cycle5"/>
    <dgm:cxn modelId="{333CE165-9CF7-2744-A953-AE2F6BAA76AD}" type="presParOf" srcId="{0B1B7B64-43C6-364D-8F24-71FDEE979D47}" destId="{7CA20698-85DC-A245-A1CD-641D88B951CE}" srcOrd="7" destOrd="0" presId="urn:microsoft.com/office/officeart/2005/8/layout/cycle5"/>
    <dgm:cxn modelId="{EF98D3E1-3BEB-E04B-8D8E-6DB193E6D1AB}" type="presParOf" srcId="{0B1B7B64-43C6-364D-8F24-71FDEE979D47}" destId="{6D223A20-ACCC-DA4C-8CED-8447C1783D6F}" srcOrd="8" destOrd="0" presId="urn:microsoft.com/office/officeart/2005/8/layout/cycle5"/>
    <dgm:cxn modelId="{6CD43D70-6C12-4847-A32E-9A279FEBA4F3}" type="presParOf" srcId="{0B1B7B64-43C6-364D-8F24-71FDEE979D47}" destId="{06611AF6-DA07-A945-A27F-C2F422C899C9}" srcOrd="9" destOrd="0" presId="urn:microsoft.com/office/officeart/2005/8/layout/cycle5"/>
    <dgm:cxn modelId="{F62317BC-7AE6-8C44-8EBD-0649E8CA3FEE}" type="presParOf" srcId="{0B1B7B64-43C6-364D-8F24-71FDEE979D47}" destId="{CEE62542-EE60-3041-B3CB-D1E87B5ADEE4}" srcOrd="10" destOrd="0" presId="urn:microsoft.com/office/officeart/2005/8/layout/cycle5"/>
    <dgm:cxn modelId="{D175E9CA-4D98-CB47-AB86-2D582EAF1DA3}" type="presParOf" srcId="{0B1B7B64-43C6-364D-8F24-71FDEE979D47}" destId="{C7803146-4DCC-B04F-9A9E-4E35AB32AC22}" srcOrd="11" destOrd="0" presId="urn:microsoft.com/office/officeart/2005/8/layout/cycle5"/>
    <dgm:cxn modelId="{A2303437-BF73-F744-A13C-21CDAE4A07B2}" type="presParOf" srcId="{0B1B7B64-43C6-364D-8F24-71FDEE979D47}" destId="{CAEE5AD0-98AD-3F48-96D1-586EDCF75A62}" srcOrd="12" destOrd="0" presId="urn:microsoft.com/office/officeart/2005/8/layout/cycle5"/>
    <dgm:cxn modelId="{E4945E5A-2189-BE44-8A2B-8211F5045FE9}" type="presParOf" srcId="{0B1B7B64-43C6-364D-8F24-71FDEE979D47}" destId="{999A646B-D68D-EF45-BF40-7F6651CC4656}" srcOrd="13" destOrd="0" presId="urn:microsoft.com/office/officeart/2005/8/layout/cycle5"/>
    <dgm:cxn modelId="{E11F218E-EFFB-9747-A806-9DB460CD1A18}" type="presParOf" srcId="{0B1B7B64-43C6-364D-8F24-71FDEE979D47}" destId="{37DDE2FD-99DF-7D46-985F-E9D4C0334D9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E4F51F-D607-9D47-9351-B1725DDD6673}" type="doc">
      <dgm:prSet loTypeId="urn:microsoft.com/office/officeart/2005/8/layout/cycle5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040DBC47-C727-3D4E-9957-66BBA49D602F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Change </a:t>
          </a:r>
          <a:r>
            <a:rPr lang="en-GB" b="1" noProof="0" dirty="0">
              <a:ln>
                <a:noFill/>
              </a:ln>
              <a:solidFill>
                <a:schemeClr val="tx1"/>
              </a:solidFill>
            </a:rPr>
            <a:t>Request</a:t>
          </a:r>
        </a:p>
      </dgm:t>
    </dgm:pt>
    <dgm:pt modelId="{31173522-2B30-FC42-A575-189040ECE5B2}" type="parTrans" cxnId="{6E6E6637-2C6C-FE41-8E0E-449A5A7CA31A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36F3E507-1CA6-994E-9528-2C5895910A83}" type="sibTrans" cxnId="{6E6E6637-2C6C-FE41-8E0E-449A5A7CA31A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2F8CF87C-834C-F340-93DE-302E4DA24923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Impact Analysis</a:t>
          </a:r>
        </a:p>
      </dgm:t>
    </dgm:pt>
    <dgm:pt modelId="{D4CC0F12-24D7-6C43-94A3-76BAA5160B91}" type="parTrans" cxnId="{07489C97-9E2C-394B-8B2F-F564A46AEBD8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6D6C25BB-0468-E94B-9828-CB08D8FCC50F}" type="sibTrans" cxnId="{07489C97-9E2C-394B-8B2F-F564A46AEBD8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E4C01775-40E7-4647-808C-B8C814908D37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Approve or Deny</a:t>
          </a:r>
        </a:p>
      </dgm:t>
    </dgm:pt>
    <dgm:pt modelId="{85615156-D429-8F43-899C-7516AD9189FF}" type="parTrans" cxnId="{E2799725-DA2E-AE4C-BF16-AC218AA141E2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13C27DA2-A45B-4B4E-91CB-4D4FEE6C47C8}" type="sibTrans" cxnId="{E2799725-DA2E-AE4C-BF16-AC218AA141E2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B2466443-FEB0-4345-A1AB-715E5458DD26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Implement change</a:t>
          </a:r>
        </a:p>
      </dgm:t>
    </dgm:pt>
    <dgm:pt modelId="{A9D6C478-9999-9742-9E1F-E234A59B3F02}" type="parTrans" cxnId="{1A47FAF1-A563-6143-9E4B-56CEDA786C11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C8068BDB-BBF0-5141-A3EC-E2D5183E0724}" type="sibTrans" cxnId="{1A47FAF1-A563-6143-9E4B-56CEDA786C11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D53AC82E-24C0-1140-9B84-CBDCEC7A0650}">
      <dgm:prSet phldrT="[Text]"/>
      <dgm:spPr/>
      <dgm:t>
        <a:bodyPr/>
        <a:lstStyle/>
        <a:p>
          <a:r>
            <a:rPr lang="en-GB" b="1" dirty="0">
              <a:ln>
                <a:noFill/>
              </a:ln>
              <a:solidFill>
                <a:schemeClr val="tx1"/>
              </a:solidFill>
            </a:rPr>
            <a:t>Review and Report</a:t>
          </a:r>
        </a:p>
      </dgm:t>
    </dgm:pt>
    <dgm:pt modelId="{ABE1FC9F-CCC3-3D48-8E1E-9B3ACD46CD52}" type="parTrans" cxnId="{E89CE6A7-D0AC-F944-B612-6B5F44773049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E3B7A9C0-2918-6745-B5D1-B0A4B5A71DD6}" type="sibTrans" cxnId="{E89CE6A7-D0AC-F944-B612-6B5F44773049}">
      <dgm:prSet/>
      <dgm:spPr/>
      <dgm:t>
        <a:bodyPr/>
        <a:lstStyle/>
        <a:p>
          <a:endParaRPr lang="sv-SE">
            <a:ln>
              <a:noFill/>
            </a:ln>
            <a:solidFill>
              <a:schemeClr val="tx1"/>
            </a:solidFill>
          </a:endParaRPr>
        </a:p>
      </dgm:t>
    </dgm:pt>
    <dgm:pt modelId="{0B1B7B64-43C6-364D-8F24-71FDEE979D47}" type="pres">
      <dgm:prSet presAssocID="{CDE4F51F-D607-9D47-9351-B1725DDD6673}" presName="cycle" presStyleCnt="0">
        <dgm:presLayoutVars>
          <dgm:dir/>
          <dgm:resizeHandles val="exact"/>
        </dgm:presLayoutVars>
      </dgm:prSet>
      <dgm:spPr/>
    </dgm:pt>
    <dgm:pt modelId="{E43FFD54-7B60-AF40-81D1-D00E70019663}" type="pres">
      <dgm:prSet presAssocID="{040DBC47-C727-3D4E-9957-66BBA49D602F}" presName="node" presStyleLbl="node1" presStyleIdx="0" presStyleCnt="5">
        <dgm:presLayoutVars>
          <dgm:bulletEnabled val="1"/>
        </dgm:presLayoutVars>
      </dgm:prSet>
      <dgm:spPr/>
    </dgm:pt>
    <dgm:pt modelId="{E30C655A-2BA5-C84F-95A3-49FC19C13E52}" type="pres">
      <dgm:prSet presAssocID="{040DBC47-C727-3D4E-9957-66BBA49D602F}" presName="spNode" presStyleCnt="0"/>
      <dgm:spPr/>
    </dgm:pt>
    <dgm:pt modelId="{ABD3F94C-A14A-1245-906D-B387450ED166}" type="pres">
      <dgm:prSet presAssocID="{36F3E507-1CA6-994E-9528-2C5895910A83}" presName="sibTrans" presStyleLbl="sibTrans1D1" presStyleIdx="0" presStyleCnt="5"/>
      <dgm:spPr/>
    </dgm:pt>
    <dgm:pt modelId="{F1E0432F-EAB3-4B47-8139-FF41F33B5F32}" type="pres">
      <dgm:prSet presAssocID="{2F8CF87C-834C-F340-93DE-302E4DA24923}" presName="node" presStyleLbl="node1" presStyleIdx="1" presStyleCnt="5">
        <dgm:presLayoutVars>
          <dgm:bulletEnabled val="1"/>
        </dgm:presLayoutVars>
      </dgm:prSet>
      <dgm:spPr/>
    </dgm:pt>
    <dgm:pt modelId="{68A05A57-5DDB-4641-BDF2-257C08AE315B}" type="pres">
      <dgm:prSet presAssocID="{2F8CF87C-834C-F340-93DE-302E4DA24923}" presName="spNode" presStyleCnt="0"/>
      <dgm:spPr/>
    </dgm:pt>
    <dgm:pt modelId="{12F7D34A-3D16-1B4B-B8AE-9782FF22EFC6}" type="pres">
      <dgm:prSet presAssocID="{6D6C25BB-0468-E94B-9828-CB08D8FCC50F}" presName="sibTrans" presStyleLbl="sibTrans1D1" presStyleIdx="1" presStyleCnt="5"/>
      <dgm:spPr/>
    </dgm:pt>
    <dgm:pt modelId="{19E83BBB-8C40-9243-BF3F-DBE64A281088}" type="pres">
      <dgm:prSet presAssocID="{E4C01775-40E7-4647-808C-B8C814908D37}" presName="node" presStyleLbl="node1" presStyleIdx="2" presStyleCnt="5">
        <dgm:presLayoutVars>
          <dgm:bulletEnabled val="1"/>
        </dgm:presLayoutVars>
      </dgm:prSet>
      <dgm:spPr/>
    </dgm:pt>
    <dgm:pt modelId="{7CA20698-85DC-A245-A1CD-641D88B951CE}" type="pres">
      <dgm:prSet presAssocID="{E4C01775-40E7-4647-808C-B8C814908D37}" presName="spNode" presStyleCnt="0"/>
      <dgm:spPr/>
    </dgm:pt>
    <dgm:pt modelId="{6D223A20-ACCC-DA4C-8CED-8447C1783D6F}" type="pres">
      <dgm:prSet presAssocID="{13C27DA2-A45B-4B4E-91CB-4D4FEE6C47C8}" presName="sibTrans" presStyleLbl="sibTrans1D1" presStyleIdx="2" presStyleCnt="5"/>
      <dgm:spPr/>
    </dgm:pt>
    <dgm:pt modelId="{06611AF6-DA07-A945-A27F-C2F422C899C9}" type="pres">
      <dgm:prSet presAssocID="{B2466443-FEB0-4345-A1AB-715E5458DD26}" presName="node" presStyleLbl="node1" presStyleIdx="3" presStyleCnt="5">
        <dgm:presLayoutVars>
          <dgm:bulletEnabled val="1"/>
        </dgm:presLayoutVars>
      </dgm:prSet>
      <dgm:spPr/>
    </dgm:pt>
    <dgm:pt modelId="{CEE62542-EE60-3041-B3CB-D1E87B5ADEE4}" type="pres">
      <dgm:prSet presAssocID="{B2466443-FEB0-4345-A1AB-715E5458DD26}" presName="spNode" presStyleCnt="0"/>
      <dgm:spPr/>
    </dgm:pt>
    <dgm:pt modelId="{C7803146-4DCC-B04F-9A9E-4E35AB32AC22}" type="pres">
      <dgm:prSet presAssocID="{C8068BDB-BBF0-5141-A3EC-E2D5183E0724}" presName="sibTrans" presStyleLbl="sibTrans1D1" presStyleIdx="3" presStyleCnt="5"/>
      <dgm:spPr/>
    </dgm:pt>
    <dgm:pt modelId="{CAEE5AD0-98AD-3F48-96D1-586EDCF75A62}" type="pres">
      <dgm:prSet presAssocID="{D53AC82E-24C0-1140-9B84-CBDCEC7A0650}" presName="node" presStyleLbl="node1" presStyleIdx="4" presStyleCnt="5">
        <dgm:presLayoutVars>
          <dgm:bulletEnabled val="1"/>
        </dgm:presLayoutVars>
      </dgm:prSet>
      <dgm:spPr/>
    </dgm:pt>
    <dgm:pt modelId="{999A646B-D68D-EF45-BF40-7F6651CC4656}" type="pres">
      <dgm:prSet presAssocID="{D53AC82E-24C0-1140-9B84-CBDCEC7A0650}" presName="spNode" presStyleCnt="0"/>
      <dgm:spPr/>
    </dgm:pt>
    <dgm:pt modelId="{37DDE2FD-99DF-7D46-985F-E9D4C0334D97}" type="pres">
      <dgm:prSet presAssocID="{E3B7A9C0-2918-6745-B5D1-B0A4B5A71DD6}" presName="sibTrans" presStyleLbl="sibTrans1D1" presStyleIdx="4" presStyleCnt="5"/>
      <dgm:spPr/>
    </dgm:pt>
  </dgm:ptLst>
  <dgm:cxnLst>
    <dgm:cxn modelId="{501BA318-F401-D94D-ADC0-E0827B26D84A}" type="presOf" srcId="{B2466443-FEB0-4345-A1AB-715E5458DD26}" destId="{06611AF6-DA07-A945-A27F-C2F422C899C9}" srcOrd="0" destOrd="0" presId="urn:microsoft.com/office/officeart/2005/8/layout/cycle5"/>
    <dgm:cxn modelId="{16744620-B849-5E4C-87BC-40D1DE9D6E13}" type="presOf" srcId="{CDE4F51F-D607-9D47-9351-B1725DDD6673}" destId="{0B1B7B64-43C6-364D-8F24-71FDEE979D47}" srcOrd="0" destOrd="0" presId="urn:microsoft.com/office/officeart/2005/8/layout/cycle5"/>
    <dgm:cxn modelId="{1F231622-47B8-F740-BB27-D18637A4E5A0}" type="presOf" srcId="{040DBC47-C727-3D4E-9957-66BBA49D602F}" destId="{E43FFD54-7B60-AF40-81D1-D00E70019663}" srcOrd="0" destOrd="0" presId="urn:microsoft.com/office/officeart/2005/8/layout/cycle5"/>
    <dgm:cxn modelId="{E2799725-DA2E-AE4C-BF16-AC218AA141E2}" srcId="{CDE4F51F-D607-9D47-9351-B1725DDD6673}" destId="{E4C01775-40E7-4647-808C-B8C814908D37}" srcOrd="2" destOrd="0" parTransId="{85615156-D429-8F43-899C-7516AD9189FF}" sibTransId="{13C27DA2-A45B-4B4E-91CB-4D4FEE6C47C8}"/>
    <dgm:cxn modelId="{6E6E6637-2C6C-FE41-8E0E-449A5A7CA31A}" srcId="{CDE4F51F-D607-9D47-9351-B1725DDD6673}" destId="{040DBC47-C727-3D4E-9957-66BBA49D602F}" srcOrd="0" destOrd="0" parTransId="{31173522-2B30-FC42-A575-189040ECE5B2}" sibTransId="{36F3E507-1CA6-994E-9528-2C5895910A83}"/>
    <dgm:cxn modelId="{E7BAA65D-57AD-5040-A999-218E32C714E5}" type="presOf" srcId="{D53AC82E-24C0-1140-9B84-CBDCEC7A0650}" destId="{CAEE5AD0-98AD-3F48-96D1-586EDCF75A62}" srcOrd="0" destOrd="0" presId="urn:microsoft.com/office/officeart/2005/8/layout/cycle5"/>
    <dgm:cxn modelId="{F288F54C-CDB6-8947-ABC2-B1FE7C67D825}" type="presOf" srcId="{2F8CF87C-834C-F340-93DE-302E4DA24923}" destId="{F1E0432F-EAB3-4B47-8139-FF41F33B5F32}" srcOrd="0" destOrd="0" presId="urn:microsoft.com/office/officeart/2005/8/layout/cycle5"/>
    <dgm:cxn modelId="{07489C97-9E2C-394B-8B2F-F564A46AEBD8}" srcId="{CDE4F51F-D607-9D47-9351-B1725DDD6673}" destId="{2F8CF87C-834C-F340-93DE-302E4DA24923}" srcOrd="1" destOrd="0" parTransId="{D4CC0F12-24D7-6C43-94A3-76BAA5160B91}" sibTransId="{6D6C25BB-0468-E94B-9828-CB08D8FCC50F}"/>
    <dgm:cxn modelId="{17443C98-F620-F345-B46C-649B76D99674}" type="presOf" srcId="{13C27DA2-A45B-4B4E-91CB-4D4FEE6C47C8}" destId="{6D223A20-ACCC-DA4C-8CED-8447C1783D6F}" srcOrd="0" destOrd="0" presId="urn:microsoft.com/office/officeart/2005/8/layout/cycle5"/>
    <dgm:cxn modelId="{E89CE6A7-D0AC-F944-B612-6B5F44773049}" srcId="{CDE4F51F-D607-9D47-9351-B1725DDD6673}" destId="{D53AC82E-24C0-1140-9B84-CBDCEC7A0650}" srcOrd="4" destOrd="0" parTransId="{ABE1FC9F-CCC3-3D48-8E1E-9B3ACD46CD52}" sibTransId="{E3B7A9C0-2918-6745-B5D1-B0A4B5A71DD6}"/>
    <dgm:cxn modelId="{55BB99D2-716F-FC45-9E0E-B14A421E93E4}" type="presOf" srcId="{E4C01775-40E7-4647-808C-B8C814908D37}" destId="{19E83BBB-8C40-9243-BF3F-DBE64A281088}" srcOrd="0" destOrd="0" presId="urn:microsoft.com/office/officeart/2005/8/layout/cycle5"/>
    <dgm:cxn modelId="{1F2736D5-7AEB-DF40-A1FF-A35453559A4A}" type="presOf" srcId="{E3B7A9C0-2918-6745-B5D1-B0A4B5A71DD6}" destId="{37DDE2FD-99DF-7D46-985F-E9D4C0334D97}" srcOrd="0" destOrd="0" presId="urn:microsoft.com/office/officeart/2005/8/layout/cycle5"/>
    <dgm:cxn modelId="{8D659FDE-2041-CF43-9F60-5ECA63886640}" type="presOf" srcId="{36F3E507-1CA6-994E-9528-2C5895910A83}" destId="{ABD3F94C-A14A-1245-906D-B387450ED166}" srcOrd="0" destOrd="0" presId="urn:microsoft.com/office/officeart/2005/8/layout/cycle5"/>
    <dgm:cxn modelId="{67CB26E5-3E44-094A-AC55-FFB459193C27}" type="presOf" srcId="{6D6C25BB-0468-E94B-9828-CB08D8FCC50F}" destId="{12F7D34A-3D16-1B4B-B8AE-9782FF22EFC6}" srcOrd="0" destOrd="0" presId="urn:microsoft.com/office/officeart/2005/8/layout/cycle5"/>
    <dgm:cxn modelId="{1A47FAF1-A563-6143-9E4B-56CEDA786C11}" srcId="{CDE4F51F-D607-9D47-9351-B1725DDD6673}" destId="{B2466443-FEB0-4345-A1AB-715E5458DD26}" srcOrd="3" destOrd="0" parTransId="{A9D6C478-9999-9742-9E1F-E234A59B3F02}" sibTransId="{C8068BDB-BBF0-5141-A3EC-E2D5183E0724}"/>
    <dgm:cxn modelId="{0885C3FF-0B16-2943-8460-A821193D1DF8}" type="presOf" srcId="{C8068BDB-BBF0-5141-A3EC-E2D5183E0724}" destId="{C7803146-4DCC-B04F-9A9E-4E35AB32AC22}" srcOrd="0" destOrd="0" presId="urn:microsoft.com/office/officeart/2005/8/layout/cycle5"/>
    <dgm:cxn modelId="{BB03A307-2468-2145-9227-6E76D4C74B5F}" type="presParOf" srcId="{0B1B7B64-43C6-364D-8F24-71FDEE979D47}" destId="{E43FFD54-7B60-AF40-81D1-D00E70019663}" srcOrd="0" destOrd="0" presId="urn:microsoft.com/office/officeart/2005/8/layout/cycle5"/>
    <dgm:cxn modelId="{521F02DF-ED6C-7549-85A0-CE971EDEE843}" type="presParOf" srcId="{0B1B7B64-43C6-364D-8F24-71FDEE979D47}" destId="{E30C655A-2BA5-C84F-95A3-49FC19C13E52}" srcOrd="1" destOrd="0" presId="urn:microsoft.com/office/officeart/2005/8/layout/cycle5"/>
    <dgm:cxn modelId="{AAA47463-2738-6A4D-8B1A-4A93494AFCFA}" type="presParOf" srcId="{0B1B7B64-43C6-364D-8F24-71FDEE979D47}" destId="{ABD3F94C-A14A-1245-906D-B387450ED166}" srcOrd="2" destOrd="0" presId="urn:microsoft.com/office/officeart/2005/8/layout/cycle5"/>
    <dgm:cxn modelId="{8B3CF7E3-24A6-DE4A-9840-689440A1BCFC}" type="presParOf" srcId="{0B1B7B64-43C6-364D-8F24-71FDEE979D47}" destId="{F1E0432F-EAB3-4B47-8139-FF41F33B5F32}" srcOrd="3" destOrd="0" presId="urn:microsoft.com/office/officeart/2005/8/layout/cycle5"/>
    <dgm:cxn modelId="{90617302-66A4-7F41-BF90-ACFD93744F68}" type="presParOf" srcId="{0B1B7B64-43C6-364D-8F24-71FDEE979D47}" destId="{68A05A57-5DDB-4641-BDF2-257C08AE315B}" srcOrd="4" destOrd="0" presId="urn:microsoft.com/office/officeart/2005/8/layout/cycle5"/>
    <dgm:cxn modelId="{D83CE4B5-F6BA-C043-BF1B-860D8FBACDD9}" type="presParOf" srcId="{0B1B7B64-43C6-364D-8F24-71FDEE979D47}" destId="{12F7D34A-3D16-1B4B-B8AE-9782FF22EFC6}" srcOrd="5" destOrd="0" presId="urn:microsoft.com/office/officeart/2005/8/layout/cycle5"/>
    <dgm:cxn modelId="{B1CF893E-B926-1649-A450-0E48CF7BF40F}" type="presParOf" srcId="{0B1B7B64-43C6-364D-8F24-71FDEE979D47}" destId="{19E83BBB-8C40-9243-BF3F-DBE64A281088}" srcOrd="6" destOrd="0" presId="urn:microsoft.com/office/officeart/2005/8/layout/cycle5"/>
    <dgm:cxn modelId="{333CE165-9CF7-2744-A953-AE2F6BAA76AD}" type="presParOf" srcId="{0B1B7B64-43C6-364D-8F24-71FDEE979D47}" destId="{7CA20698-85DC-A245-A1CD-641D88B951CE}" srcOrd="7" destOrd="0" presId="urn:microsoft.com/office/officeart/2005/8/layout/cycle5"/>
    <dgm:cxn modelId="{EF98D3E1-3BEB-E04B-8D8E-6DB193E6D1AB}" type="presParOf" srcId="{0B1B7B64-43C6-364D-8F24-71FDEE979D47}" destId="{6D223A20-ACCC-DA4C-8CED-8447C1783D6F}" srcOrd="8" destOrd="0" presId="urn:microsoft.com/office/officeart/2005/8/layout/cycle5"/>
    <dgm:cxn modelId="{6CD43D70-6C12-4847-A32E-9A279FEBA4F3}" type="presParOf" srcId="{0B1B7B64-43C6-364D-8F24-71FDEE979D47}" destId="{06611AF6-DA07-A945-A27F-C2F422C899C9}" srcOrd="9" destOrd="0" presId="urn:microsoft.com/office/officeart/2005/8/layout/cycle5"/>
    <dgm:cxn modelId="{F62317BC-7AE6-8C44-8EBD-0649E8CA3FEE}" type="presParOf" srcId="{0B1B7B64-43C6-364D-8F24-71FDEE979D47}" destId="{CEE62542-EE60-3041-B3CB-D1E87B5ADEE4}" srcOrd="10" destOrd="0" presId="urn:microsoft.com/office/officeart/2005/8/layout/cycle5"/>
    <dgm:cxn modelId="{D175E9CA-4D98-CB47-AB86-2D582EAF1DA3}" type="presParOf" srcId="{0B1B7B64-43C6-364D-8F24-71FDEE979D47}" destId="{C7803146-4DCC-B04F-9A9E-4E35AB32AC22}" srcOrd="11" destOrd="0" presId="urn:microsoft.com/office/officeart/2005/8/layout/cycle5"/>
    <dgm:cxn modelId="{A2303437-BF73-F744-A13C-21CDAE4A07B2}" type="presParOf" srcId="{0B1B7B64-43C6-364D-8F24-71FDEE979D47}" destId="{CAEE5AD0-98AD-3F48-96D1-586EDCF75A62}" srcOrd="12" destOrd="0" presId="urn:microsoft.com/office/officeart/2005/8/layout/cycle5"/>
    <dgm:cxn modelId="{E4945E5A-2189-BE44-8A2B-8211F5045FE9}" type="presParOf" srcId="{0B1B7B64-43C6-364D-8F24-71FDEE979D47}" destId="{999A646B-D68D-EF45-BF40-7F6651CC4656}" srcOrd="13" destOrd="0" presId="urn:microsoft.com/office/officeart/2005/8/layout/cycle5"/>
    <dgm:cxn modelId="{E11F218E-EFFB-9747-A806-9DB460CD1A18}" type="presParOf" srcId="{0B1B7B64-43C6-364D-8F24-71FDEE979D47}" destId="{37DDE2FD-99DF-7D46-985F-E9D4C0334D9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FFD54-7B60-AF40-81D1-D00E70019663}">
      <dsp:nvSpPr>
        <dsp:cNvPr id="0" name=""/>
        <dsp:cNvSpPr/>
      </dsp:nvSpPr>
      <dsp:spPr>
        <a:xfrm>
          <a:off x="1121023" y="377"/>
          <a:ext cx="755153" cy="4908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Change </a:t>
          </a:r>
          <a:r>
            <a:rPr lang="en-GB" sz="1000" b="1" kern="1200" noProof="0" dirty="0">
              <a:ln>
                <a:noFill/>
              </a:ln>
              <a:solidFill>
                <a:schemeClr val="tx1"/>
              </a:solidFill>
            </a:rPr>
            <a:t>Request</a:t>
          </a:r>
        </a:p>
      </dsp:txBody>
      <dsp:txXfrm>
        <a:off x="1144984" y="24338"/>
        <a:ext cx="707231" cy="442928"/>
      </dsp:txXfrm>
    </dsp:sp>
    <dsp:sp modelId="{ABD3F94C-A14A-1245-906D-B387450ED166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1461467" y="124781"/>
              </a:moveTo>
              <a:arcTo wR="982321" hR="982321" stAng="17951646" swAng="121437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E0432F-EAB3-4B47-8139-FF41F33B5F32}">
      <dsp:nvSpPr>
        <dsp:cNvPr id="0" name=""/>
        <dsp:cNvSpPr/>
      </dsp:nvSpPr>
      <dsp:spPr>
        <a:xfrm>
          <a:off x="2055265" y="679144"/>
          <a:ext cx="755153" cy="4908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Impact Analysis</a:t>
          </a:r>
        </a:p>
      </dsp:txBody>
      <dsp:txXfrm>
        <a:off x="2079226" y="703105"/>
        <a:ext cx="707231" cy="442928"/>
      </dsp:txXfrm>
    </dsp:sp>
    <dsp:sp modelId="{12F7D34A-3D16-1B4B-B8AE-9782FF22EFC6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1962304" y="1050053"/>
              </a:moveTo>
              <a:arcTo wR="982321" hR="982321" stAng="21837227" swAng="1361924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83BBB-8C40-9243-BF3F-DBE64A281088}">
      <dsp:nvSpPr>
        <dsp:cNvPr id="0" name=""/>
        <dsp:cNvSpPr/>
      </dsp:nvSpPr>
      <dsp:spPr>
        <a:xfrm>
          <a:off x="1698416" y="1777412"/>
          <a:ext cx="755153" cy="4908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Approve or Deny</a:t>
          </a:r>
        </a:p>
      </dsp:txBody>
      <dsp:txXfrm>
        <a:off x="1722377" y="1801373"/>
        <a:ext cx="707231" cy="442928"/>
      </dsp:txXfrm>
    </dsp:sp>
    <dsp:sp modelId="{6D223A20-ACCC-DA4C-8CED-8447C1783D6F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1103307" y="1957162"/>
              </a:moveTo>
              <a:arcTo wR="982321" hR="982321" stAng="4975516" swAng="848968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11AF6-DA07-A945-A27F-C2F422C899C9}">
      <dsp:nvSpPr>
        <dsp:cNvPr id="0" name=""/>
        <dsp:cNvSpPr/>
      </dsp:nvSpPr>
      <dsp:spPr>
        <a:xfrm>
          <a:off x="543629" y="1777412"/>
          <a:ext cx="755153" cy="4908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Implement change</a:t>
          </a:r>
        </a:p>
      </dsp:txBody>
      <dsp:txXfrm>
        <a:off x="567590" y="1801373"/>
        <a:ext cx="707231" cy="442928"/>
      </dsp:txXfrm>
    </dsp:sp>
    <dsp:sp modelId="{C7803146-4DCC-B04F-9A9E-4E35AB32AC22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104378" y="1422969"/>
              </a:moveTo>
              <a:arcTo wR="982321" hR="982321" stAng="9200849" swAng="1361924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E5AD0-98AD-3F48-96D1-586EDCF75A62}">
      <dsp:nvSpPr>
        <dsp:cNvPr id="0" name=""/>
        <dsp:cNvSpPr/>
      </dsp:nvSpPr>
      <dsp:spPr>
        <a:xfrm>
          <a:off x="186780" y="679144"/>
          <a:ext cx="755153" cy="49085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Review and Report</a:t>
          </a:r>
        </a:p>
      </dsp:txBody>
      <dsp:txXfrm>
        <a:off x="210741" y="703105"/>
        <a:ext cx="707231" cy="442928"/>
      </dsp:txXfrm>
    </dsp:sp>
    <dsp:sp modelId="{37DDE2FD-99DF-7D46-985F-E9D4C0334D97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236096" y="343491"/>
              </a:moveTo>
              <a:arcTo wR="982321" hR="982321" stAng="13233975" swAng="1214379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FFD54-7B60-AF40-81D1-D00E70019663}">
      <dsp:nvSpPr>
        <dsp:cNvPr id="0" name=""/>
        <dsp:cNvSpPr/>
      </dsp:nvSpPr>
      <dsp:spPr>
        <a:xfrm>
          <a:off x="1121023" y="377"/>
          <a:ext cx="755153" cy="4908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Change </a:t>
          </a:r>
          <a:r>
            <a:rPr lang="en-GB" sz="1000" b="1" kern="1200" noProof="0" dirty="0">
              <a:ln>
                <a:noFill/>
              </a:ln>
              <a:solidFill>
                <a:schemeClr val="tx1"/>
              </a:solidFill>
            </a:rPr>
            <a:t>Request</a:t>
          </a:r>
        </a:p>
      </dsp:txBody>
      <dsp:txXfrm>
        <a:off x="1144984" y="24338"/>
        <a:ext cx="707231" cy="442928"/>
      </dsp:txXfrm>
    </dsp:sp>
    <dsp:sp modelId="{ABD3F94C-A14A-1245-906D-B387450ED166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1461467" y="124781"/>
              </a:moveTo>
              <a:arcTo wR="982321" hR="982321" stAng="17951646" swAng="121437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E0432F-EAB3-4B47-8139-FF41F33B5F32}">
      <dsp:nvSpPr>
        <dsp:cNvPr id="0" name=""/>
        <dsp:cNvSpPr/>
      </dsp:nvSpPr>
      <dsp:spPr>
        <a:xfrm>
          <a:off x="2055265" y="679144"/>
          <a:ext cx="755153" cy="4908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Impact Analysis</a:t>
          </a:r>
        </a:p>
      </dsp:txBody>
      <dsp:txXfrm>
        <a:off x="2079226" y="703105"/>
        <a:ext cx="707231" cy="442928"/>
      </dsp:txXfrm>
    </dsp:sp>
    <dsp:sp modelId="{12F7D34A-3D16-1B4B-B8AE-9782FF22EFC6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1962304" y="1050053"/>
              </a:moveTo>
              <a:arcTo wR="982321" hR="982321" stAng="21837227" swAng="1361924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83BBB-8C40-9243-BF3F-DBE64A281088}">
      <dsp:nvSpPr>
        <dsp:cNvPr id="0" name=""/>
        <dsp:cNvSpPr/>
      </dsp:nvSpPr>
      <dsp:spPr>
        <a:xfrm>
          <a:off x="1698416" y="1777412"/>
          <a:ext cx="755153" cy="4908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Approve or Deny</a:t>
          </a:r>
        </a:p>
      </dsp:txBody>
      <dsp:txXfrm>
        <a:off x="1722377" y="1801373"/>
        <a:ext cx="707231" cy="442928"/>
      </dsp:txXfrm>
    </dsp:sp>
    <dsp:sp modelId="{6D223A20-ACCC-DA4C-8CED-8447C1783D6F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1103307" y="1957162"/>
              </a:moveTo>
              <a:arcTo wR="982321" hR="982321" stAng="4975516" swAng="848968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11AF6-DA07-A945-A27F-C2F422C899C9}">
      <dsp:nvSpPr>
        <dsp:cNvPr id="0" name=""/>
        <dsp:cNvSpPr/>
      </dsp:nvSpPr>
      <dsp:spPr>
        <a:xfrm>
          <a:off x="543629" y="1777412"/>
          <a:ext cx="755153" cy="4908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Implement change</a:t>
          </a:r>
        </a:p>
      </dsp:txBody>
      <dsp:txXfrm>
        <a:off x="567590" y="1801373"/>
        <a:ext cx="707231" cy="442928"/>
      </dsp:txXfrm>
    </dsp:sp>
    <dsp:sp modelId="{C7803146-4DCC-B04F-9A9E-4E35AB32AC22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104378" y="1422969"/>
              </a:moveTo>
              <a:arcTo wR="982321" hR="982321" stAng="9200849" swAng="1361924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E5AD0-98AD-3F48-96D1-586EDCF75A62}">
      <dsp:nvSpPr>
        <dsp:cNvPr id="0" name=""/>
        <dsp:cNvSpPr/>
      </dsp:nvSpPr>
      <dsp:spPr>
        <a:xfrm>
          <a:off x="186780" y="679144"/>
          <a:ext cx="755153" cy="49085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ln>
                <a:noFill/>
              </a:ln>
              <a:solidFill>
                <a:schemeClr val="tx1"/>
              </a:solidFill>
            </a:rPr>
            <a:t>Review and Report</a:t>
          </a:r>
        </a:p>
      </dsp:txBody>
      <dsp:txXfrm>
        <a:off x="210741" y="703105"/>
        <a:ext cx="707231" cy="442928"/>
      </dsp:txXfrm>
    </dsp:sp>
    <dsp:sp modelId="{37DDE2FD-99DF-7D46-985F-E9D4C0334D97}">
      <dsp:nvSpPr>
        <dsp:cNvPr id="0" name=""/>
        <dsp:cNvSpPr/>
      </dsp:nvSpPr>
      <dsp:spPr>
        <a:xfrm>
          <a:off x="516278" y="245802"/>
          <a:ext cx="1964642" cy="1964642"/>
        </a:xfrm>
        <a:custGeom>
          <a:avLst/>
          <a:gdLst/>
          <a:ahLst/>
          <a:cxnLst/>
          <a:rect l="0" t="0" r="0" b="0"/>
          <a:pathLst>
            <a:path>
              <a:moveTo>
                <a:pt x="236096" y="343491"/>
              </a:moveTo>
              <a:arcTo wR="982321" hR="982321" stAng="13233975" swAng="1214379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FFD54-7B60-AF40-81D1-D00E70019663}">
      <dsp:nvSpPr>
        <dsp:cNvPr id="0" name=""/>
        <dsp:cNvSpPr/>
      </dsp:nvSpPr>
      <dsp:spPr>
        <a:xfrm>
          <a:off x="808900" y="272"/>
          <a:ext cx="544898" cy="3541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ln>
                <a:noFill/>
              </a:ln>
              <a:solidFill>
                <a:schemeClr val="tx1"/>
              </a:solidFill>
            </a:rPr>
            <a:t>Change </a:t>
          </a:r>
          <a:r>
            <a:rPr lang="en-GB" sz="700" b="1" kern="1200" noProof="0" dirty="0">
              <a:ln>
                <a:noFill/>
              </a:ln>
              <a:solidFill>
                <a:schemeClr val="tx1"/>
              </a:solidFill>
            </a:rPr>
            <a:t>Request</a:t>
          </a:r>
        </a:p>
      </dsp:txBody>
      <dsp:txXfrm>
        <a:off x="826190" y="17562"/>
        <a:ext cx="510318" cy="319604"/>
      </dsp:txXfrm>
    </dsp:sp>
    <dsp:sp modelId="{ABD3F94C-A14A-1245-906D-B387450ED166}">
      <dsp:nvSpPr>
        <dsp:cNvPr id="0" name=""/>
        <dsp:cNvSpPr/>
      </dsp:nvSpPr>
      <dsp:spPr>
        <a:xfrm>
          <a:off x="372533" y="177364"/>
          <a:ext cx="1417632" cy="1417632"/>
        </a:xfrm>
        <a:custGeom>
          <a:avLst/>
          <a:gdLst/>
          <a:ahLst/>
          <a:cxnLst/>
          <a:rect l="0" t="0" r="0" b="0"/>
          <a:pathLst>
            <a:path>
              <a:moveTo>
                <a:pt x="1054555" y="90039"/>
              </a:moveTo>
              <a:arcTo wR="708816" hR="708816" stAng="17951646" swAng="121437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E0432F-EAB3-4B47-8139-FF41F33B5F32}">
      <dsp:nvSpPr>
        <dsp:cNvPr id="0" name=""/>
        <dsp:cNvSpPr/>
      </dsp:nvSpPr>
      <dsp:spPr>
        <a:xfrm>
          <a:off x="1483024" y="490052"/>
          <a:ext cx="544898" cy="3541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ln>
                <a:noFill/>
              </a:ln>
              <a:solidFill>
                <a:schemeClr val="tx1"/>
              </a:solidFill>
            </a:rPr>
            <a:t>Impact Analysis</a:t>
          </a:r>
        </a:p>
      </dsp:txBody>
      <dsp:txXfrm>
        <a:off x="1500314" y="507342"/>
        <a:ext cx="510318" cy="319604"/>
      </dsp:txXfrm>
    </dsp:sp>
    <dsp:sp modelId="{12F7D34A-3D16-1B4B-B8AE-9782FF22EFC6}">
      <dsp:nvSpPr>
        <dsp:cNvPr id="0" name=""/>
        <dsp:cNvSpPr/>
      </dsp:nvSpPr>
      <dsp:spPr>
        <a:xfrm>
          <a:off x="372533" y="177364"/>
          <a:ext cx="1417632" cy="1417632"/>
        </a:xfrm>
        <a:custGeom>
          <a:avLst/>
          <a:gdLst/>
          <a:ahLst/>
          <a:cxnLst/>
          <a:rect l="0" t="0" r="0" b="0"/>
          <a:pathLst>
            <a:path>
              <a:moveTo>
                <a:pt x="1415945" y="757690"/>
              </a:moveTo>
              <a:arcTo wR="708816" hR="708816" stAng="21837227" swAng="1361924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83BBB-8C40-9243-BF3F-DBE64A281088}">
      <dsp:nvSpPr>
        <dsp:cNvPr id="0" name=""/>
        <dsp:cNvSpPr/>
      </dsp:nvSpPr>
      <dsp:spPr>
        <a:xfrm>
          <a:off x="1225531" y="1282532"/>
          <a:ext cx="544898" cy="3541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ln>
                <a:noFill/>
              </a:ln>
              <a:solidFill>
                <a:schemeClr val="tx1"/>
              </a:solidFill>
            </a:rPr>
            <a:t>Approve or Deny</a:t>
          </a:r>
        </a:p>
      </dsp:txBody>
      <dsp:txXfrm>
        <a:off x="1242821" y="1299822"/>
        <a:ext cx="510318" cy="319604"/>
      </dsp:txXfrm>
    </dsp:sp>
    <dsp:sp modelId="{6D223A20-ACCC-DA4C-8CED-8447C1783D6F}">
      <dsp:nvSpPr>
        <dsp:cNvPr id="0" name=""/>
        <dsp:cNvSpPr/>
      </dsp:nvSpPr>
      <dsp:spPr>
        <a:xfrm>
          <a:off x="372533" y="177364"/>
          <a:ext cx="1417632" cy="1417632"/>
        </a:xfrm>
        <a:custGeom>
          <a:avLst/>
          <a:gdLst/>
          <a:ahLst/>
          <a:cxnLst/>
          <a:rect l="0" t="0" r="0" b="0"/>
          <a:pathLst>
            <a:path>
              <a:moveTo>
                <a:pt x="796116" y="1412235"/>
              </a:moveTo>
              <a:arcTo wR="708816" hR="708816" stAng="4975516" swAng="84896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11AF6-DA07-A945-A27F-C2F422C899C9}">
      <dsp:nvSpPr>
        <dsp:cNvPr id="0" name=""/>
        <dsp:cNvSpPr/>
      </dsp:nvSpPr>
      <dsp:spPr>
        <a:xfrm>
          <a:off x="392268" y="1282532"/>
          <a:ext cx="544898" cy="35418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ln>
                <a:noFill/>
              </a:ln>
              <a:solidFill>
                <a:schemeClr val="tx1"/>
              </a:solidFill>
            </a:rPr>
            <a:t>Implement change</a:t>
          </a:r>
        </a:p>
      </dsp:txBody>
      <dsp:txXfrm>
        <a:off x="409558" y="1299822"/>
        <a:ext cx="510318" cy="319604"/>
      </dsp:txXfrm>
    </dsp:sp>
    <dsp:sp modelId="{C7803146-4DCC-B04F-9A9E-4E35AB32AC22}">
      <dsp:nvSpPr>
        <dsp:cNvPr id="0" name=""/>
        <dsp:cNvSpPr/>
      </dsp:nvSpPr>
      <dsp:spPr>
        <a:xfrm>
          <a:off x="372533" y="177364"/>
          <a:ext cx="1417632" cy="1417632"/>
        </a:xfrm>
        <a:custGeom>
          <a:avLst/>
          <a:gdLst/>
          <a:ahLst/>
          <a:cxnLst/>
          <a:rect l="0" t="0" r="0" b="0"/>
          <a:pathLst>
            <a:path>
              <a:moveTo>
                <a:pt x="75316" y="1026776"/>
              </a:moveTo>
              <a:arcTo wR="708816" hR="708816" stAng="9200849" swAng="1361924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E5AD0-98AD-3F48-96D1-586EDCF75A62}">
      <dsp:nvSpPr>
        <dsp:cNvPr id="0" name=""/>
        <dsp:cNvSpPr/>
      </dsp:nvSpPr>
      <dsp:spPr>
        <a:xfrm>
          <a:off x="134775" y="490052"/>
          <a:ext cx="544898" cy="35418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ln>
                <a:noFill/>
              </a:ln>
              <a:solidFill>
                <a:schemeClr val="tx1"/>
              </a:solidFill>
            </a:rPr>
            <a:t>Review and Report</a:t>
          </a:r>
        </a:p>
      </dsp:txBody>
      <dsp:txXfrm>
        <a:off x="152065" y="507342"/>
        <a:ext cx="510318" cy="319604"/>
      </dsp:txXfrm>
    </dsp:sp>
    <dsp:sp modelId="{37DDE2FD-99DF-7D46-985F-E9D4C0334D97}">
      <dsp:nvSpPr>
        <dsp:cNvPr id="0" name=""/>
        <dsp:cNvSpPr/>
      </dsp:nvSpPr>
      <dsp:spPr>
        <a:xfrm>
          <a:off x="372533" y="177364"/>
          <a:ext cx="1417632" cy="1417632"/>
        </a:xfrm>
        <a:custGeom>
          <a:avLst/>
          <a:gdLst/>
          <a:ahLst/>
          <a:cxnLst/>
          <a:rect l="0" t="0" r="0" b="0"/>
          <a:pathLst>
            <a:path>
              <a:moveTo>
                <a:pt x="170360" y="247854"/>
              </a:moveTo>
              <a:arcTo wR="708816" hR="708816" stAng="13233975" swAng="1214379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A8424E36-970D-3049-8620-CAD8A6BAFD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A19C429-C630-AD4D-8186-886B8AE126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F317E-4B7A-2A42-A001-E33F48886F10}" type="datetimeFigureOut">
              <a:rPr lang="sv-SE" smtClean="0"/>
              <a:t>2020-02-13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F2CE22C-320A-6F4F-BB85-9CCC72EE8A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392CD1-9D90-1143-96B4-27E0A75EFC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D0335-CAB5-294B-AB11-0E7C350EC0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751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B25E1-0779-9E4D-A45A-3B0847AEAC8D}" type="datetimeFigureOut">
              <a:rPr lang="sv-SE" smtClean="0"/>
              <a:t>2020-02-13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F313B-D77E-5544-AC42-D194B60AE7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44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18 </a:t>
            </a:r>
            <a:r>
              <a:rPr lang="sv-SE" err="1"/>
              <a:t>st</a:t>
            </a:r>
            <a:r>
              <a:rPr lang="sv-SE"/>
              <a:t>, två </a:t>
            </a:r>
            <a:r>
              <a:rPr lang="sv-SE" err="1"/>
              <a:t>slides</a:t>
            </a:r>
            <a:r>
              <a:rPr lang="sv-SE"/>
              <a:t> på var sida, färg,</a:t>
            </a:r>
            <a:r>
              <a:rPr lang="sv-SE" baseline="0"/>
              <a:t> dubbelsidigt och häftklammer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F313B-D77E-5544-AC42-D194B60AE79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1739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18 </a:t>
            </a:r>
            <a:r>
              <a:rPr lang="sv-SE" err="1"/>
              <a:t>st</a:t>
            </a:r>
            <a:r>
              <a:rPr lang="sv-SE"/>
              <a:t>, två </a:t>
            </a:r>
            <a:r>
              <a:rPr lang="sv-SE" err="1"/>
              <a:t>slides</a:t>
            </a:r>
            <a:r>
              <a:rPr lang="sv-SE"/>
              <a:t> på var sida, färg,</a:t>
            </a:r>
            <a:r>
              <a:rPr lang="sv-SE" baseline="0"/>
              <a:t> dubbelsidigt och häftklammer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F313B-D77E-5544-AC42-D194B60AE79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876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 baseline="0"/>
            </a:lvl1pPr>
          </a:lstStyle>
          <a:p>
            <a:r>
              <a:rPr lang="en-US" noProof="0" dirty="0" err="1"/>
              <a:t>Klicka</a:t>
            </a:r>
            <a:r>
              <a:rPr lang="en-US" noProof="0" dirty="0"/>
              <a:t> </a:t>
            </a:r>
            <a:r>
              <a:rPr lang="en-US" noProof="0" dirty="0" err="1"/>
              <a:t>här</a:t>
            </a:r>
            <a:r>
              <a:rPr lang="en-US" noProof="0" dirty="0"/>
              <a:t> </a:t>
            </a:r>
            <a:r>
              <a:rPr lang="en-US" noProof="0" dirty="0" err="1"/>
              <a:t>för</a:t>
            </a:r>
            <a:r>
              <a:rPr lang="en-US" noProof="0" dirty="0"/>
              <a:t> </a:t>
            </a:r>
            <a:r>
              <a:rPr lang="en-US" noProof="0" dirty="0" err="1"/>
              <a:t>att</a:t>
            </a:r>
            <a:r>
              <a:rPr lang="en-US" noProof="0" dirty="0"/>
              <a:t> </a:t>
            </a:r>
            <a:r>
              <a:rPr lang="en-US" noProof="0" dirty="0" err="1"/>
              <a:t>ändra</a:t>
            </a:r>
            <a:r>
              <a:rPr lang="en-US" noProof="0" dirty="0"/>
              <a:t> </a:t>
            </a:r>
            <a:r>
              <a:rPr lang="en-US" noProof="0" dirty="0" err="1"/>
              <a:t>formatet</a:t>
            </a:r>
            <a:r>
              <a:rPr lang="en-US" noProof="0" dirty="0"/>
              <a:t> </a:t>
            </a:r>
            <a:r>
              <a:rPr lang="en-US" noProof="0" dirty="0" err="1"/>
              <a:t>för</a:t>
            </a:r>
            <a:r>
              <a:rPr lang="en-US" noProof="0" dirty="0"/>
              <a:t> </a:t>
            </a:r>
            <a:r>
              <a:rPr lang="en-US" noProof="0" dirty="0" err="1"/>
              <a:t>bakgrundsrubriken</a:t>
            </a:r>
            <a:endParaRPr lang="en-US" noProof="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23159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err="1"/>
              <a:t>Klicka</a:t>
            </a:r>
            <a:r>
              <a:rPr lang="en-US" noProof="0" dirty="0"/>
              <a:t> </a:t>
            </a:r>
            <a:r>
              <a:rPr lang="en-US" noProof="0" dirty="0" err="1"/>
              <a:t>här</a:t>
            </a:r>
            <a:r>
              <a:rPr lang="en-US" noProof="0" dirty="0"/>
              <a:t> </a:t>
            </a:r>
            <a:r>
              <a:rPr lang="en-US" noProof="0" dirty="0" err="1"/>
              <a:t>för</a:t>
            </a:r>
            <a:r>
              <a:rPr lang="en-US" noProof="0" dirty="0"/>
              <a:t> </a:t>
            </a:r>
            <a:r>
              <a:rPr lang="en-US" noProof="0" dirty="0" err="1"/>
              <a:t>att</a:t>
            </a:r>
            <a:r>
              <a:rPr lang="en-US" noProof="0" dirty="0"/>
              <a:t> </a:t>
            </a:r>
            <a:r>
              <a:rPr lang="en-US" noProof="0" dirty="0" err="1"/>
              <a:t>ändra</a:t>
            </a:r>
            <a:r>
              <a:rPr lang="en-US" noProof="0" dirty="0"/>
              <a:t> format </a:t>
            </a:r>
            <a:r>
              <a:rPr lang="en-US" noProof="0" dirty="0" err="1"/>
              <a:t>på</a:t>
            </a:r>
            <a:r>
              <a:rPr lang="en-US" noProof="0" dirty="0"/>
              <a:t> </a:t>
            </a:r>
            <a:r>
              <a:rPr lang="en-US" noProof="0" dirty="0" err="1"/>
              <a:t>bakgrundstexten</a:t>
            </a:r>
            <a:endParaRPr lang="en-US" noProof="0" dirty="0"/>
          </a:p>
          <a:p>
            <a:pPr lvl="1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två</a:t>
            </a:r>
            <a:endParaRPr lang="en-US" noProof="0" dirty="0"/>
          </a:p>
          <a:p>
            <a:pPr lvl="2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tre</a:t>
            </a:r>
            <a:endParaRPr lang="en-US" noProof="0" dirty="0"/>
          </a:p>
          <a:p>
            <a:pPr lvl="3"/>
            <a:r>
              <a:rPr lang="en-US" noProof="0" dirty="0" err="1"/>
              <a:t>Nivå</a:t>
            </a:r>
            <a:r>
              <a:rPr lang="en-US" noProof="0" dirty="0"/>
              <a:t> </a:t>
            </a:r>
            <a:r>
              <a:rPr lang="en-US" noProof="0" dirty="0" err="1"/>
              <a:t>fyra</a:t>
            </a:r>
            <a:endParaRPr lang="en-US" noProof="0" dirty="0"/>
          </a:p>
          <a:p>
            <a:pPr lvl="4"/>
            <a:r>
              <a:rPr lang="en-US" noProof="0" dirty="0" err="1"/>
              <a:t>Nivå</a:t>
            </a:r>
            <a:r>
              <a:rPr lang="en-US" noProof="0" dirty="0"/>
              <a:t> fem</a:t>
            </a:r>
          </a:p>
        </p:txBody>
      </p:sp>
      <p:sp>
        <p:nvSpPr>
          <p:cNvPr id="1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447040"/>
            <a:ext cx="10515600" cy="567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14" name="Platshållare för bildnummer 5"/>
          <p:cNvSpPr txBox="1">
            <a:spLocks/>
          </p:cNvSpPr>
          <p:nvPr userDrawn="1"/>
        </p:nvSpPr>
        <p:spPr>
          <a:xfrm>
            <a:off x="10326189" y="-45719"/>
            <a:ext cx="838636" cy="412750"/>
          </a:xfrm>
          <a:prstGeom prst="rect">
            <a:avLst/>
          </a:prstGeom>
        </p:spPr>
        <p:txBody>
          <a:bodyPr anchor="ctr"/>
          <a:lstStyle>
            <a:defPPr>
              <a:defRPr lang="sv-SE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Page </a:t>
            </a:r>
            <a:fld id="{099F449A-88F6-544A-B97F-CF6EF40D8A08}" type="slidenum">
              <a:rPr lang="sv-SE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/>
              <a:t>‹#›</a:t>
            </a:fld>
            <a:endParaRPr lang="sv-SE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8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formatet för bakgrundsrubriken</a:t>
            </a:r>
          </a:p>
        </p:txBody>
      </p:sp>
    </p:spTree>
    <p:extLst>
      <p:ext uri="{BB962C8B-B14F-4D97-AF65-F5344CB8AC3E}">
        <p14:creationId xmlns:p14="http://schemas.microsoft.com/office/powerpoint/2010/main" val="211702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EA857A5D-23E7-974A-9084-2809DAB6D355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744794260"/>
              </p:ext>
            </p:extLst>
          </p:nvPr>
        </p:nvGraphicFramePr>
        <p:xfrm>
          <a:off x="1764799" y="0"/>
          <a:ext cx="8875891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26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445311"/>
            <a:ext cx="10515600" cy="567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</a:t>
            </a:r>
            <a:r>
              <a:rPr lang="en-GB" noProof="0" dirty="0" err="1"/>
              <a:t>för</a:t>
            </a:r>
            <a:r>
              <a:rPr lang="en-GB" noProof="0" dirty="0"/>
              <a:t>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</a:t>
            </a:r>
            <a:r>
              <a:rPr lang="en-GB" noProof="0" dirty="0" err="1"/>
              <a:t>formatet</a:t>
            </a:r>
            <a:r>
              <a:rPr lang="en-GB" noProof="0" dirty="0"/>
              <a:t> </a:t>
            </a:r>
            <a:r>
              <a:rPr lang="en-GB" noProof="0" dirty="0" err="1"/>
              <a:t>för</a:t>
            </a:r>
            <a:r>
              <a:rPr lang="en-GB" noProof="0" dirty="0"/>
              <a:t> </a:t>
            </a:r>
            <a:r>
              <a:rPr lang="en-GB" noProof="0" dirty="0" err="1"/>
              <a:t>bakgrundsrubriken</a:t>
            </a:r>
            <a:endParaRPr lang="en-GB" noProof="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271017"/>
            <a:ext cx="10515600" cy="4905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/>
              <a:t>Klicka</a:t>
            </a:r>
            <a:r>
              <a:rPr lang="en-GB" noProof="0" dirty="0"/>
              <a:t> </a:t>
            </a:r>
            <a:r>
              <a:rPr lang="en-GB" noProof="0" dirty="0" err="1"/>
              <a:t>här</a:t>
            </a:r>
            <a:r>
              <a:rPr lang="en-GB" noProof="0" dirty="0"/>
              <a:t> </a:t>
            </a:r>
            <a:r>
              <a:rPr lang="en-GB" noProof="0" dirty="0" err="1"/>
              <a:t>för</a:t>
            </a:r>
            <a:r>
              <a:rPr lang="en-GB" noProof="0" dirty="0"/>
              <a:t> </a:t>
            </a:r>
            <a:r>
              <a:rPr lang="en-GB" noProof="0" dirty="0" err="1"/>
              <a:t>att</a:t>
            </a:r>
            <a:r>
              <a:rPr lang="en-GB" noProof="0" dirty="0"/>
              <a:t> </a:t>
            </a:r>
            <a:r>
              <a:rPr lang="en-GB" noProof="0" dirty="0" err="1"/>
              <a:t>ändra</a:t>
            </a:r>
            <a:r>
              <a:rPr lang="en-GB" noProof="0" dirty="0"/>
              <a:t> format </a:t>
            </a:r>
            <a:r>
              <a:rPr lang="en-GB" noProof="0" dirty="0" err="1"/>
              <a:t>på</a:t>
            </a:r>
            <a:r>
              <a:rPr lang="en-GB" noProof="0" dirty="0"/>
              <a:t> </a:t>
            </a:r>
            <a:r>
              <a:rPr lang="en-GB" noProof="0" dirty="0" err="1"/>
              <a:t>bakgrundstexten</a:t>
            </a:r>
            <a:endParaRPr lang="en-GB" noProof="0" dirty="0"/>
          </a:p>
          <a:p>
            <a:pPr lvl="1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två</a:t>
            </a:r>
            <a:endParaRPr lang="en-GB" noProof="0" dirty="0"/>
          </a:p>
          <a:p>
            <a:pPr lvl="2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tre</a:t>
            </a:r>
            <a:endParaRPr lang="en-GB" noProof="0" dirty="0"/>
          </a:p>
          <a:p>
            <a:pPr lvl="3"/>
            <a:r>
              <a:rPr lang="en-GB" noProof="0" dirty="0" err="1"/>
              <a:t>Nivå</a:t>
            </a:r>
            <a:r>
              <a:rPr lang="en-GB" noProof="0" dirty="0"/>
              <a:t> </a:t>
            </a:r>
            <a:r>
              <a:rPr lang="en-GB" noProof="0" dirty="0" err="1"/>
              <a:t>fyra</a:t>
            </a:r>
            <a:endParaRPr lang="en-GB" noProof="0" dirty="0"/>
          </a:p>
          <a:p>
            <a:pPr lvl="4"/>
            <a:r>
              <a:rPr lang="en-GB" noProof="0" dirty="0" err="1"/>
              <a:t>Nivå</a:t>
            </a:r>
            <a:r>
              <a:rPr lang="en-GB" noProof="0" dirty="0"/>
              <a:t> fem</a:t>
            </a:r>
          </a:p>
        </p:txBody>
      </p:sp>
      <p:pic>
        <p:nvPicPr>
          <p:cNvPr id="7" name="Picture 3" descr="C:\Users\bjrys\Desktop\lfklogonew (1).gif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73968" y="1"/>
            <a:ext cx="950781" cy="422570"/>
          </a:xfrm>
          <a:prstGeom prst="rect">
            <a:avLst/>
          </a:prstGeom>
          <a:noFill/>
        </p:spPr>
      </p:pic>
      <p:cxnSp>
        <p:nvCxnSpPr>
          <p:cNvPr id="8" name="Rak 7"/>
          <p:cNvCxnSpPr/>
          <p:nvPr userDrawn="1"/>
        </p:nvCxnSpPr>
        <p:spPr>
          <a:xfrm>
            <a:off x="0" y="345743"/>
            <a:ext cx="113538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 userDrawn="1"/>
        </p:nvCxnSpPr>
        <p:spPr>
          <a:xfrm>
            <a:off x="11932920" y="350110"/>
            <a:ext cx="25908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atshållare för datum 3"/>
          <p:cNvSpPr txBox="1">
            <a:spLocks/>
          </p:cNvSpPr>
          <p:nvPr userDrawn="1"/>
        </p:nvSpPr>
        <p:spPr>
          <a:xfrm>
            <a:off x="0" y="-45719"/>
            <a:ext cx="3267020" cy="412750"/>
          </a:xfrm>
          <a:prstGeom prst="rect">
            <a:avLst/>
          </a:prstGeom>
        </p:spPr>
        <p:txBody>
          <a:bodyPr anchor="ctr"/>
          <a:lstStyle>
            <a:defPPr>
              <a:defRPr lang="sv-SE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LFK ATO, </a:t>
            </a:r>
            <a:r>
              <a:rPr lang="sv-SE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Issue</a:t>
            </a:r>
            <a:r>
              <a:rPr lang="sv-S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2019-10-19 N E Peterson</a:t>
            </a:r>
          </a:p>
        </p:txBody>
      </p:sp>
      <p:sp>
        <p:nvSpPr>
          <p:cNvPr id="19" name="Platshållare för bildnummer 5"/>
          <p:cNvSpPr txBox="1">
            <a:spLocks/>
          </p:cNvSpPr>
          <p:nvPr userDrawn="1"/>
        </p:nvSpPr>
        <p:spPr>
          <a:xfrm>
            <a:off x="10326189" y="-45719"/>
            <a:ext cx="838636" cy="412750"/>
          </a:xfrm>
          <a:prstGeom prst="rect">
            <a:avLst/>
          </a:prstGeom>
        </p:spPr>
        <p:txBody>
          <a:bodyPr anchor="ctr"/>
          <a:lstStyle>
            <a:defPPr>
              <a:defRPr lang="sv-SE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Page </a:t>
            </a:r>
            <a:fld id="{099F449A-88F6-544A-B97F-CF6EF40D8A08}" type="slidenum">
              <a:rPr lang="sv-SE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/>
              <a:t>‹#›</a:t>
            </a:fld>
            <a:endParaRPr lang="sv-SE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04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 Rounded MT Bold" charset="0"/>
          <a:ea typeface="Arial Rounded MT Bold" charset="0"/>
          <a:cs typeface="Arial Rounded MT Bol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3929" y="1122363"/>
            <a:ext cx="10532961" cy="2387600"/>
          </a:xfrm>
        </p:spPr>
        <p:txBody>
          <a:bodyPr>
            <a:normAutofit/>
          </a:bodyPr>
          <a:lstStyle/>
          <a:p>
            <a:r>
              <a:rPr lang="sv-SE"/>
              <a:t>Årshjul </a:t>
            </a:r>
            <a:r>
              <a:rPr lang="sv-SE" dirty="0"/>
              <a:t>LFK ATO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Nils Erik Peterson</a:t>
            </a:r>
          </a:p>
        </p:txBody>
      </p:sp>
    </p:spTree>
    <p:extLst>
      <p:ext uri="{BB962C8B-B14F-4D97-AF65-F5344CB8AC3E}">
        <p14:creationId xmlns:p14="http://schemas.microsoft.com/office/powerpoint/2010/main" val="863475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c 10">
            <a:extLst>
              <a:ext uri="{FF2B5EF4-FFF2-40B4-BE49-F238E27FC236}">
                <a16:creationId xmlns:a16="http://schemas.microsoft.com/office/drawing/2014/main" id="{B15C4CF9-6380-D343-A337-7C6FA69FBDE8}"/>
              </a:ext>
            </a:extLst>
          </p:cNvPr>
          <p:cNvSpPr/>
          <p:nvPr/>
        </p:nvSpPr>
        <p:spPr>
          <a:xfrm>
            <a:off x="3083972" y="590152"/>
            <a:ext cx="5999538" cy="5998187"/>
          </a:xfrm>
          <a:prstGeom prst="arc">
            <a:avLst>
              <a:gd name="adj1" fmla="val 16203319"/>
              <a:gd name="adj2" fmla="val 16167867"/>
            </a:avLst>
          </a:prstGeom>
          <a:ln w="1905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F1A36CE-AD30-D642-97AE-8C7FDC167629}"/>
              </a:ext>
            </a:extLst>
          </p:cNvPr>
          <p:cNvSpPr/>
          <p:nvPr/>
        </p:nvSpPr>
        <p:spPr>
          <a:xfrm>
            <a:off x="5577268" y="3123600"/>
            <a:ext cx="1037463" cy="95410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sv-SE" sz="2800" dirty="0">
                <a:latin typeface="Arial Rounded MT Bold" panose="020F0704030504030204" pitchFamily="34" charset="77"/>
              </a:rPr>
              <a:t>ATO</a:t>
            </a:r>
          </a:p>
          <a:p>
            <a:pPr algn="ctr"/>
            <a:r>
              <a:rPr lang="sv-SE" sz="2800" dirty="0">
                <a:latin typeface="Arial Rounded MT Bold" panose="020F0704030504030204" pitchFamily="34" charset="77"/>
              </a:rPr>
              <a:t>0018</a:t>
            </a:r>
          </a:p>
        </p:txBody>
      </p:sp>
      <p:sp>
        <p:nvSpPr>
          <p:cNvPr id="8" name="Arc 10">
            <a:extLst>
              <a:ext uri="{FF2B5EF4-FFF2-40B4-BE49-F238E27FC236}">
                <a16:creationId xmlns:a16="http://schemas.microsoft.com/office/drawing/2014/main" id="{5D1CD9A2-C57F-5241-9163-7923C6E1E0CA}"/>
              </a:ext>
            </a:extLst>
          </p:cNvPr>
          <p:cNvSpPr/>
          <p:nvPr/>
        </p:nvSpPr>
        <p:spPr>
          <a:xfrm>
            <a:off x="3581228" y="1092523"/>
            <a:ext cx="5025746" cy="5024671"/>
          </a:xfrm>
          <a:prstGeom prst="arc">
            <a:avLst>
              <a:gd name="adj1" fmla="val 9262612"/>
              <a:gd name="adj2" fmla="val 1543040"/>
            </a:avLst>
          </a:prstGeom>
          <a:ln w="190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D1D2B6E-6298-AD40-B447-41D3EB9F5136}"/>
              </a:ext>
            </a:extLst>
          </p:cNvPr>
          <p:cNvSpPr/>
          <p:nvPr/>
        </p:nvSpPr>
        <p:spPr>
          <a:xfrm>
            <a:off x="3548389" y="1135293"/>
            <a:ext cx="5058890" cy="50321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3953415"/>
              </a:avLst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altLang="sv-SE" sz="16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PPL-</a:t>
            </a:r>
            <a:r>
              <a:rPr lang="sv-SE" altLang="sv-SE" sz="1600" dirty="0" err="1">
                <a:solidFill>
                  <a:srgbClr val="000000"/>
                </a:solidFill>
                <a:latin typeface="Arial Rounded MT Bold" panose="020F0704030504030204" pitchFamily="34" charset="77"/>
              </a:rPr>
              <a:t>Ground</a:t>
            </a:r>
            <a:r>
              <a:rPr lang="sv-SE" altLang="sv-SE" sz="16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 </a:t>
            </a:r>
            <a:r>
              <a:rPr lang="sv-SE" altLang="sv-SE" sz="1600" dirty="0" err="1">
                <a:solidFill>
                  <a:srgbClr val="000000"/>
                </a:solidFill>
                <a:latin typeface="Arial Rounded MT Bold" panose="020F0704030504030204" pitchFamily="34" charset="77"/>
              </a:rPr>
              <a:t>School</a:t>
            </a:r>
            <a:endParaRPr lang="en-US" altLang="sv-SE" sz="16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5660690B-3159-814A-9D82-361AEFB7B346}"/>
              </a:ext>
            </a:extLst>
          </p:cNvPr>
          <p:cNvSpPr/>
          <p:nvPr/>
        </p:nvSpPr>
        <p:spPr>
          <a:xfrm>
            <a:off x="3158261" y="640845"/>
            <a:ext cx="5864523" cy="573042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71635"/>
              </a:avLst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altLang="sv-SE" sz="1600" b="1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Flight </a:t>
            </a:r>
            <a:r>
              <a:rPr lang="sv-SE" altLang="sv-SE" sz="1600" b="1" dirty="0" err="1">
                <a:solidFill>
                  <a:srgbClr val="000000"/>
                </a:solidFill>
                <a:latin typeface="Arial Rounded MT Bold" panose="020F0704030504030204" pitchFamily="34" charset="77"/>
              </a:rPr>
              <a:t>Training</a:t>
            </a:r>
            <a:r>
              <a:rPr lang="sv-SE" altLang="sv-SE" sz="1600" b="1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: PPL, IR, PC, AVA, PBN </a:t>
            </a:r>
            <a:endParaRPr lang="en-US" altLang="sv-SE" sz="1600" b="1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F9588690-4DD5-344B-86BB-41F2E5A23576}"/>
              </a:ext>
            </a:extLst>
          </p:cNvPr>
          <p:cNvSpPr/>
          <p:nvPr/>
        </p:nvSpPr>
        <p:spPr>
          <a:xfrm>
            <a:off x="3835034" y="1382562"/>
            <a:ext cx="4485600" cy="4485619"/>
          </a:xfrm>
          <a:prstGeom prst="arc">
            <a:avLst>
              <a:gd name="adj1" fmla="val 16172386"/>
              <a:gd name="adj2" fmla="val 630225"/>
            </a:avLst>
          </a:prstGeom>
          <a:ln w="1905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284E7A49-CEE6-CC40-9488-E80234ED3CE4}"/>
              </a:ext>
            </a:extLst>
          </p:cNvPr>
          <p:cNvSpPr/>
          <p:nvPr/>
        </p:nvSpPr>
        <p:spPr>
          <a:xfrm>
            <a:off x="630771" y="1963830"/>
            <a:ext cx="18870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Regular Safety </a:t>
            </a:r>
            <a:b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</a:b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Committee meeting</a:t>
            </a:r>
            <a:endParaRPr lang="en-GB" altLang="sv-SE" sz="11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D6848EB6-EBF6-9E43-A892-CD52F1E97368}"/>
              </a:ext>
            </a:extLst>
          </p:cNvPr>
          <p:cNvSpPr/>
          <p:nvPr/>
        </p:nvSpPr>
        <p:spPr>
          <a:xfrm rot="1945350">
            <a:off x="4000124" y="1449481"/>
            <a:ext cx="4359894" cy="416084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3953415"/>
              </a:avLst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altLang="sv-SE" sz="16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IR-</a:t>
            </a:r>
            <a:r>
              <a:rPr lang="sv-SE" altLang="sv-SE" sz="1600" dirty="0" err="1">
                <a:solidFill>
                  <a:srgbClr val="000000"/>
                </a:solidFill>
                <a:latin typeface="Arial Rounded MT Bold" panose="020F0704030504030204" pitchFamily="34" charset="77"/>
              </a:rPr>
              <a:t>Ground</a:t>
            </a:r>
            <a:r>
              <a:rPr lang="sv-SE" altLang="sv-SE" sz="16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 </a:t>
            </a:r>
            <a:r>
              <a:rPr lang="sv-SE" altLang="sv-SE" sz="1600" dirty="0" err="1">
                <a:solidFill>
                  <a:srgbClr val="000000"/>
                </a:solidFill>
                <a:latin typeface="Arial Rounded MT Bold" panose="020F0704030504030204" pitchFamily="34" charset="77"/>
              </a:rPr>
              <a:t>School</a:t>
            </a:r>
            <a:endParaRPr lang="en-US" altLang="sv-SE" sz="16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1" name="Triangel 20">
            <a:extLst>
              <a:ext uri="{FF2B5EF4-FFF2-40B4-BE49-F238E27FC236}">
                <a16:creationId xmlns:a16="http://schemas.microsoft.com/office/drawing/2014/main" id="{BC2F35E6-E81C-F940-8E3D-6D96483059E8}"/>
              </a:ext>
            </a:extLst>
          </p:cNvPr>
          <p:cNvSpPr/>
          <p:nvPr/>
        </p:nvSpPr>
        <p:spPr>
          <a:xfrm>
            <a:off x="242253" y="2055206"/>
            <a:ext cx="300026" cy="260736"/>
          </a:xfrm>
          <a:prstGeom prst="triangl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sv-SE" sz="1100" b="1" dirty="0">
                <a:solidFill>
                  <a:schemeClr val="tx1"/>
                </a:solidFill>
                <a:latin typeface="Arial Rounded MT Bold" panose="020F0704030504030204" pitchFamily="34" charset="77"/>
              </a:rPr>
              <a:t>!</a:t>
            </a:r>
          </a:p>
        </p:txBody>
      </p:sp>
      <p:sp>
        <p:nvSpPr>
          <p:cNvPr id="24" name="Triangel 23">
            <a:extLst>
              <a:ext uri="{FF2B5EF4-FFF2-40B4-BE49-F238E27FC236}">
                <a16:creationId xmlns:a16="http://schemas.microsoft.com/office/drawing/2014/main" id="{14022A80-897D-B24C-9611-964B9382E80B}"/>
              </a:ext>
            </a:extLst>
          </p:cNvPr>
          <p:cNvSpPr/>
          <p:nvPr/>
        </p:nvSpPr>
        <p:spPr>
          <a:xfrm>
            <a:off x="7359088" y="4222529"/>
            <a:ext cx="300026" cy="260736"/>
          </a:xfrm>
          <a:prstGeom prst="triangl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sv-SE" sz="1100" b="1">
                <a:solidFill>
                  <a:schemeClr val="tx1"/>
                </a:solidFill>
                <a:latin typeface="Arial Rounded MT Bold" panose="020F0704030504030204" pitchFamily="34" charset="77"/>
              </a:rPr>
              <a:t>!</a:t>
            </a:r>
          </a:p>
        </p:txBody>
      </p:sp>
      <p:sp>
        <p:nvSpPr>
          <p:cNvPr id="25" name="Triangel 24">
            <a:extLst>
              <a:ext uri="{FF2B5EF4-FFF2-40B4-BE49-F238E27FC236}">
                <a16:creationId xmlns:a16="http://schemas.microsoft.com/office/drawing/2014/main" id="{AF7ED1F3-1820-C346-B077-4E59E98BD6E7}"/>
              </a:ext>
            </a:extLst>
          </p:cNvPr>
          <p:cNvSpPr/>
          <p:nvPr/>
        </p:nvSpPr>
        <p:spPr>
          <a:xfrm>
            <a:off x="4591155" y="4222529"/>
            <a:ext cx="300026" cy="260736"/>
          </a:xfrm>
          <a:prstGeom prst="triangl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sv-SE" sz="1100" b="1" dirty="0">
                <a:solidFill>
                  <a:schemeClr val="tx1"/>
                </a:solidFill>
                <a:latin typeface="Arial Rounded MT Bold" panose="020F0704030504030204" pitchFamily="34" charset="77"/>
              </a:rPr>
              <a:t>!</a:t>
            </a:r>
          </a:p>
        </p:txBody>
      </p:sp>
      <p:grpSp>
        <p:nvGrpSpPr>
          <p:cNvPr id="34" name="Grupp 33">
            <a:extLst>
              <a:ext uri="{FF2B5EF4-FFF2-40B4-BE49-F238E27FC236}">
                <a16:creationId xmlns:a16="http://schemas.microsoft.com/office/drawing/2014/main" id="{AE4EAF56-6C5A-9844-9255-1DD1916C9C9D}"/>
              </a:ext>
            </a:extLst>
          </p:cNvPr>
          <p:cNvGrpSpPr/>
          <p:nvPr/>
        </p:nvGrpSpPr>
        <p:grpSpPr>
          <a:xfrm>
            <a:off x="108111" y="3129989"/>
            <a:ext cx="416945" cy="432000"/>
            <a:chOff x="10036138" y="3003131"/>
            <a:chExt cx="416945" cy="464502"/>
          </a:xfrm>
        </p:grpSpPr>
        <p:sp>
          <p:nvSpPr>
            <p:cNvPr id="27" name="Vikt hörn 26">
              <a:extLst>
                <a:ext uri="{FF2B5EF4-FFF2-40B4-BE49-F238E27FC236}">
                  <a16:creationId xmlns:a16="http://schemas.microsoft.com/office/drawing/2014/main" id="{F776A867-B735-4B42-B0A3-4EE68D5587B0}"/>
                </a:ext>
              </a:extLst>
            </p:cNvPr>
            <p:cNvSpPr/>
            <p:nvPr/>
          </p:nvSpPr>
          <p:spPr>
            <a:xfrm>
              <a:off x="10170279" y="3003131"/>
              <a:ext cx="282804" cy="464502"/>
            </a:xfrm>
            <a:prstGeom prst="foldedCorner">
              <a:avLst>
                <a:gd name="adj" fmla="val 3539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Ellips 27">
              <a:extLst>
                <a:ext uri="{FF2B5EF4-FFF2-40B4-BE49-F238E27FC236}">
                  <a16:creationId xmlns:a16="http://schemas.microsoft.com/office/drawing/2014/main" id="{59823ACE-900B-F84A-AC8D-70351CA908D4}"/>
                </a:ext>
              </a:extLst>
            </p:cNvPr>
            <p:cNvSpPr/>
            <p:nvPr/>
          </p:nvSpPr>
          <p:spPr>
            <a:xfrm>
              <a:off x="10109650" y="3152980"/>
              <a:ext cx="245096" cy="2450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30" name="Rak 29">
              <a:extLst>
                <a:ext uri="{FF2B5EF4-FFF2-40B4-BE49-F238E27FC236}">
                  <a16:creationId xmlns:a16="http://schemas.microsoft.com/office/drawing/2014/main" id="{8592223D-CB24-4648-A10F-9369E1EBF5FE}"/>
                </a:ext>
              </a:extLst>
            </p:cNvPr>
            <p:cNvCxnSpPr>
              <a:cxnSpLocks/>
              <a:stCxn id="28" idx="3"/>
            </p:cNvCxnSpPr>
            <p:nvPr/>
          </p:nvCxnSpPr>
          <p:spPr>
            <a:xfrm flipH="1">
              <a:off x="10036138" y="3362183"/>
              <a:ext cx="109405" cy="1054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6BA15F4F-E432-4843-8F96-5A244AAE0271}"/>
                </a:ext>
              </a:extLst>
            </p:cNvPr>
            <p:cNvSpPr/>
            <p:nvPr/>
          </p:nvSpPr>
          <p:spPr>
            <a:xfrm>
              <a:off x="10093918" y="3147230"/>
              <a:ext cx="30692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1400" b="1">
                  <a:latin typeface="Arial Rounded MT Bold" panose="020F0704030504030204" pitchFamily="34" charset="77"/>
                </a:rPr>
                <a:t>√</a:t>
              </a:r>
              <a:endParaRPr lang="sv-SE" sz="1400" b="1"/>
            </a:p>
          </p:txBody>
        </p:sp>
      </p:grpSp>
      <p:sp>
        <p:nvSpPr>
          <p:cNvPr id="35" name="Rektangel 34">
            <a:extLst>
              <a:ext uri="{FF2B5EF4-FFF2-40B4-BE49-F238E27FC236}">
                <a16:creationId xmlns:a16="http://schemas.microsoft.com/office/drawing/2014/main" id="{FD5CBC13-A255-AE4D-9C94-80C1BEAB4248}"/>
              </a:ext>
            </a:extLst>
          </p:cNvPr>
          <p:cNvSpPr/>
          <p:nvPr/>
        </p:nvSpPr>
        <p:spPr>
          <a:xfrm>
            <a:off x="612432" y="3206890"/>
            <a:ext cx="19305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CMM Review of ATO</a:t>
            </a:r>
            <a:endParaRPr lang="en-GB" altLang="sv-SE" sz="11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36" name="Grupp 35">
            <a:extLst>
              <a:ext uri="{FF2B5EF4-FFF2-40B4-BE49-F238E27FC236}">
                <a16:creationId xmlns:a16="http://schemas.microsoft.com/office/drawing/2014/main" id="{A165F2D7-5E3A-6044-A1BA-539116904BF3}"/>
              </a:ext>
            </a:extLst>
          </p:cNvPr>
          <p:cNvGrpSpPr/>
          <p:nvPr/>
        </p:nvGrpSpPr>
        <p:grpSpPr>
          <a:xfrm>
            <a:off x="7562091" y="5088034"/>
            <a:ext cx="416945" cy="464502"/>
            <a:chOff x="10036138" y="3003131"/>
            <a:chExt cx="416945" cy="464502"/>
          </a:xfrm>
        </p:grpSpPr>
        <p:sp>
          <p:nvSpPr>
            <p:cNvPr id="37" name="Vikt hörn 36">
              <a:extLst>
                <a:ext uri="{FF2B5EF4-FFF2-40B4-BE49-F238E27FC236}">
                  <a16:creationId xmlns:a16="http://schemas.microsoft.com/office/drawing/2014/main" id="{21370F09-8B9F-1B48-BDB3-018EC0987168}"/>
                </a:ext>
              </a:extLst>
            </p:cNvPr>
            <p:cNvSpPr/>
            <p:nvPr/>
          </p:nvSpPr>
          <p:spPr>
            <a:xfrm>
              <a:off x="10170279" y="3003131"/>
              <a:ext cx="282804" cy="464502"/>
            </a:xfrm>
            <a:prstGeom prst="foldedCorner">
              <a:avLst>
                <a:gd name="adj" fmla="val 3539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FDBC4087-4EF0-DB4E-8DB7-F24515CDA75B}"/>
                </a:ext>
              </a:extLst>
            </p:cNvPr>
            <p:cNvSpPr/>
            <p:nvPr/>
          </p:nvSpPr>
          <p:spPr>
            <a:xfrm>
              <a:off x="10109650" y="3152980"/>
              <a:ext cx="245096" cy="2450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39" name="Rak 38">
              <a:extLst>
                <a:ext uri="{FF2B5EF4-FFF2-40B4-BE49-F238E27FC236}">
                  <a16:creationId xmlns:a16="http://schemas.microsoft.com/office/drawing/2014/main" id="{A0265450-5B7D-EC4A-9D66-77D33DC460CE}"/>
                </a:ext>
              </a:extLst>
            </p:cNvPr>
            <p:cNvCxnSpPr>
              <a:cxnSpLocks/>
              <a:stCxn id="38" idx="3"/>
            </p:cNvCxnSpPr>
            <p:nvPr/>
          </p:nvCxnSpPr>
          <p:spPr>
            <a:xfrm flipH="1">
              <a:off x="10036138" y="3362183"/>
              <a:ext cx="109405" cy="1054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ktangel 39">
              <a:extLst>
                <a:ext uri="{FF2B5EF4-FFF2-40B4-BE49-F238E27FC236}">
                  <a16:creationId xmlns:a16="http://schemas.microsoft.com/office/drawing/2014/main" id="{29E01F8B-4F61-5D4E-B654-D60E6C3CF9BA}"/>
                </a:ext>
              </a:extLst>
            </p:cNvPr>
            <p:cNvSpPr/>
            <p:nvPr/>
          </p:nvSpPr>
          <p:spPr>
            <a:xfrm>
              <a:off x="10093918" y="3147230"/>
              <a:ext cx="30692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1400" b="1">
                  <a:latin typeface="Arial Rounded MT Bold" panose="020F0704030504030204" pitchFamily="34" charset="77"/>
                </a:rPr>
                <a:t>√</a:t>
              </a:r>
              <a:endParaRPr lang="sv-SE" sz="1400" b="1"/>
            </a:p>
          </p:txBody>
        </p:sp>
      </p:grpSp>
      <p:sp>
        <p:nvSpPr>
          <p:cNvPr id="42" name="Vikt hörn 41">
            <a:extLst>
              <a:ext uri="{FF2B5EF4-FFF2-40B4-BE49-F238E27FC236}">
                <a16:creationId xmlns:a16="http://schemas.microsoft.com/office/drawing/2014/main" id="{FE1DF8DF-3D7A-C546-A28C-C5E6BE9F54E4}"/>
              </a:ext>
            </a:extLst>
          </p:cNvPr>
          <p:cNvSpPr/>
          <p:nvPr/>
        </p:nvSpPr>
        <p:spPr>
          <a:xfrm>
            <a:off x="5561571" y="2024967"/>
            <a:ext cx="282804" cy="396211"/>
          </a:xfrm>
          <a:prstGeom prst="foldedCorner">
            <a:avLst>
              <a:gd name="adj" fmla="val 35390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ERP</a:t>
            </a: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R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22" name="Triangel 21">
            <a:extLst>
              <a:ext uri="{FF2B5EF4-FFF2-40B4-BE49-F238E27FC236}">
                <a16:creationId xmlns:a16="http://schemas.microsoft.com/office/drawing/2014/main" id="{C0D3E15D-0DC5-A241-B6A6-AF463C4954CD}"/>
              </a:ext>
            </a:extLst>
          </p:cNvPr>
          <p:cNvSpPr/>
          <p:nvPr/>
        </p:nvSpPr>
        <p:spPr>
          <a:xfrm>
            <a:off x="4836801" y="2410043"/>
            <a:ext cx="300026" cy="260736"/>
          </a:xfrm>
          <a:prstGeom prst="triangl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sv-SE" sz="1100" b="1">
                <a:solidFill>
                  <a:schemeClr val="tx1"/>
                </a:solidFill>
                <a:latin typeface="Arial Rounded MT Bold" panose="020F0704030504030204" pitchFamily="34" charset="77"/>
              </a:rPr>
              <a:t>!</a:t>
            </a:r>
          </a:p>
        </p:txBody>
      </p:sp>
      <p:sp>
        <p:nvSpPr>
          <p:cNvPr id="46" name="Vikt hörn 45">
            <a:extLst>
              <a:ext uri="{FF2B5EF4-FFF2-40B4-BE49-F238E27FC236}">
                <a16:creationId xmlns:a16="http://schemas.microsoft.com/office/drawing/2014/main" id="{97D01886-796B-5B4F-8DAC-1247E850A5CE}"/>
              </a:ext>
            </a:extLst>
          </p:cNvPr>
          <p:cNvSpPr/>
          <p:nvPr/>
        </p:nvSpPr>
        <p:spPr>
          <a:xfrm>
            <a:off x="241000" y="3785170"/>
            <a:ext cx="282804" cy="403941"/>
          </a:xfrm>
          <a:prstGeom prst="foldedCorner">
            <a:avLst>
              <a:gd name="adj" fmla="val 35390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ERP</a:t>
            </a: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R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7A848D33-319C-C046-9792-8B718D278FD9}"/>
              </a:ext>
            </a:extLst>
          </p:cNvPr>
          <p:cNvSpPr/>
          <p:nvPr/>
        </p:nvSpPr>
        <p:spPr>
          <a:xfrm>
            <a:off x="637514" y="3785170"/>
            <a:ext cx="1224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ERP Review</a:t>
            </a:r>
            <a:endParaRPr lang="en-GB" altLang="sv-SE" sz="11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8750EF51-B26A-7245-B1C0-C08439846E23}"/>
              </a:ext>
            </a:extLst>
          </p:cNvPr>
          <p:cNvSpPr/>
          <p:nvPr/>
        </p:nvSpPr>
        <p:spPr>
          <a:xfrm>
            <a:off x="644403" y="516861"/>
            <a:ext cx="25917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SM Safety Reports handling</a:t>
            </a:r>
            <a:endParaRPr lang="en-GB" altLang="sv-SE" sz="11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5150A3BB-330E-7745-8860-DC76F1EDD44B}"/>
              </a:ext>
            </a:extLst>
          </p:cNvPr>
          <p:cNvSpPr/>
          <p:nvPr/>
        </p:nvSpPr>
        <p:spPr>
          <a:xfrm>
            <a:off x="3772076" y="-65068"/>
            <a:ext cx="4611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sv-SE" sz="28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SE.ATO.0018 Yearly cycle</a:t>
            </a:r>
            <a:endParaRPr lang="en-GB" altLang="sv-SE" sz="20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50" name="Bildobjekt 49">
            <a:extLst>
              <a:ext uri="{FF2B5EF4-FFF2-40B4-BE49-F238E27FC236}">
                <a16:creationId xmlns:a16="http://schemas.microsoft.com/office/drawing/2014/main" id="{72140427-C622-EE48-B0A6-8558CCE697C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255" y="1621607"/>
            <a:ext cx="181146" cy="237523"/>
          </a:xfrm>
          <a:prstGeom prst="rect">
            <a:avLst/>
          </a:prstGeom>
        </p:spPr>
      </p:pic>
      <p:sp>
        <p:nvSpPr>
          <p:cNvPr id="52" name="Rektangel 51">
            <a:extLst>
              <a:ext uri="{FF2B5EF4-FFF2-40B4-BE49-F238E27FC236}">
                <a16:creationId xmlns:a16="http://schemas.microsoft.com/office/drawing/2014/main" id="{B738AC95-BBA9-6B4E-A788-F4D362C62BB3}"/>
              </a:ext>
            </a:extLst>
          </p:cNvPr>
          <p:cNvSpPr/>
          <p:nvPr/>
        </p:nvSpPr>
        <p:spPr>
          <a:xfrm>
            <a:off x="631759" y="1600007"/>
            <a:ext cx="17960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Instructor Meeting</a:t>
            </a:r>
            <a:endParaRPr lang="en-GB" altLang="sv-SE" sz="11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7" name="Arc 10">
            <a:extLst>
              <a:ext uri="{FF2B5EF4-FFF2-40B4-BE49-F238E27FC236}">
                <a16:creationId xmlns:a16="http://schemas.microsoft.com/office/drawing/2014/main" id="{74837FDA-C4C3-FD43-9D38-DBF9F22C03AF}"/>
              </a:ext>
            </a:extLst>
          </p:cNvPr>
          <p:cNvSpPr/>
          <p:nvPr/>
        </p:nvSpPr>
        <p:spPr>
          <a:xfrm>
            <a:off x="5447174" y="2957687"/>
            <a:ext cx="1278000" cy="1278892"/>
          </a:xfrm>
          <a:prstGeom prst="arc">
            <a:avLst>
              <a:gd name="adj1" fmla="val 15662301"/>
              <a:gd name="adj2" fmla="val 15424527"/>
            </a:avLst>
          </a:prstGeom>
          <a:ln w="889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0" name="Rak 59">
            <a:extLst>
              <a:ext uri="{FF2B5EF4-FFF2-40B4-BE49-F238E27FC236}">
                <a16:creationId xmlns:a16="http://schemas.microsoft.com/office/drawing/2014/main" id="{0DC49999-CDEA-8D49-88DC-C6A289BBDB0D}"/>
              </a:ext>
            </a:extLst>
          </p:cNvPr>
          <p:cNvCxnSpPr>
            <a:cxnSpLocks/>
          </p:cNvCxnSpPr>
          <p:nvPr/>
        </p:nvCxnSpPr>
        <p:spPr>
          <a:xfrm>
            <a:off x="168504" y="670749"/>
            <a:ext cx="513360" cy="0"/>
          </a:xfrm>
          <a:prstGeom prst="line">
            <a:avLst/>
          </a:prstGeom>
          <a:ln w="889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Vikt hörn 61">
            <a:extLst>
              <a:ext uri="{FF2B5EF4-FFF2-40B4-BE49-F238E27FC236}">
                <a16:creationId xmlns:a16="http://schemas.microsoft.com/office/drawing/2014/main" id="{119330D7-E4D6-0E46-9761-60603C2614AA}"/>
              </a:ext>
            </a:extLst>
          </p:cNvPr>
          <p:cNvSpPr/>
          <p:nvPr/>
        </p:nvSpPr>
        <p:spPr>
          <a:xfrm>
            <a:off x="242253" y="2587808"/>
            <a:ext cx="282804" cy="403941"/>
          </a:xfrm>
          <a:prstGeom prst="foldedCorner">
            <a:avLst>
              <a:gd name="adj" fmla="val 35390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HL</a:t>
            </a: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R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74E49330-C74C-8E47-AEFB-A8FF3C37BA96}"/>
              </a:ext>
            </a:extLst>
          </p:cNvPr>
          <p:cNvSpPr/>
          <p:nvPr/>
        </p:nvSpPr>
        <p:spPr>
          <a:xfrm>
            <a:off x="618482" y="2627624"/>
            <a:ext cx="1859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Hazard Log Review</a:t>
            </a:r>
            <a:endParaRPr lang="en-GB" altLang="sv-SE" sz="11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64" name="Vikt hörn 63">
            <a:extLst>
              <a:ext uri="{FF2B5EF4-FFF2-40B4-BE49-F238E27FC236}">
                <a16:creationId xmlns:a16="http://schemas.microsoft.com/office/drawing/2014/main" id="{ABCF14CC-2A52-BB4C-8844-FC1A2CA17BAB}"/>
              </a:ext>
            </a:extLst>
          </p:cNvPr>
          <p:cNvSpPr/>
          <p:nvPr/>
        </p:nvSpPr>
        <p:spPr>
          <a:xfrm>
            <a:off x="6495452" y="1951922"/>
            <a:ext cx="282804" cy="396211"/>
          </a:xfrm>
          <a:prstGeom prst="foldedCorner">
            <a:avLst>
              <a:gd name="adj" fmla="val 35390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HL</a:t>
            </a: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R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23" name="Triangel 22">
            <a:extLst>
              <a:ext uri="{FF2B5EF4-FFF2-40B4-BE49-F238E27FC236}">
                <a16:creationId xmlns:a16="http://schemas.microsoft.com/office/drawing/2014/main" id="{49DFC1C4-AFAD-D44D-AEDF-8D4F6D250613}"/>
              </a:ext>
            </a:extLst>
          </p:cNvPr>
          <p:cNvSpPr/>
          <p:nvPr/>
        </p:nvSpPr>
        <p:spPr>
          <a:xfrm>
            <a:off x="6117301" y="2041391"/>
            <a:ext cx="300026" cy="260736"/>
          </a:xfrm>
          <a:prstGeom prst="triangl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sv-SE" sz="1100" b="1">
                <a:solidFill>
                  <a:schemeClr val="tx1"/>
                </a:solidFill>
                <a:latin typeface="Arial Rounded MT Bold" panose="020F0704030504030204" pitchFamily="34" charset="77"/>
              </a:rPr>
              <a:t>!</a:t>
            </a:r>
          </a:p>
        </p:txBody>
      </p:sp>
      <p:sp>
        <p:nvSpPr>
          <p:cNvPr id="43" name="Arc 10">
            <a:extLst>
              <a:ext uri="{FF2B5EF4-FFF2-40B4-BE49-F238E27FC236}">
                <a16:creationId xmlns:a16="http://schemas.microsoft.com/office/drawing/2014/main" id="{9F91C263-CD4C-FB40-823B-D95BFD24F362}"/>
              </a:ext>
            </a:extLst>
          </p:cNvPr>
          <p:cNvSpPr/>
          <p:nvPr/>
        </p:nvSpPr>
        <p:spPr>
          <a:xfrm>
            <a:off x="3327514" y="852945"/>
            <a:ext cx="5520745" cy="5522400"/>
          </a:xfrm>
          <a:prstGeom prst="arc">
            <a:avLst>
              <a:gd name="adj1" fmla="val 12824726"/>
              <a:gd name="adj2" fmla="val 19665013"/>
            </a:avLst>
          </a:prstGeom>
          <a:ln w="1905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ectangle 13">
            <a:extLst>
              <a:ext uri="{FF2B5EF4-FFF2-40B4-BE49-F238E27FC236}">
                <a16:creationId xmlns:a16="http://schemas.microsoft.com/office/drawing/2014/main" id="{BC78ED94-51A9-FA4D-93BA-8855B910AE2D}"/>
              </a:ext>
            </a:extLst>
          </p:cNvPr>
          <p:cNvSpPr/>
          <p:nvPr/>
        </p:nvSpPr>
        <p:spPr>
          <a:xfrm>
            <a:off x="3558192" y="884422"/>
            <a:ext cx="5048781" cy="416084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3953415"/>
              </a:avLst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altLang="sv-SE" sz="1600" dirty="0" err="1">
                <a:solidFill>
                  <a:schemeClr val="bg1"/>
                </a:solidFill>
                <a:latin typeface="Arial Rounded MT Bold" panose="020F0704030504030204" pitchFamily="34" charset="77"/>
              </a:rPr>
              <a:t>Night</a:t>
            </a:r>
            <a:r>
              <a:rPr lang="sv-SE" altLang="sv-SE" sz="16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 flight</a:t>
            </a:r>
            <a:endParaRPr lang="en-US" altLang="sv-SE" sz="16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59393FC0-1B4E-D841-B0DD-A72ECCF004BB}"/>
              </a:ext>
            </a:extLst>
          </p:cNvPr>
          <p:cNvSpPr/>
          <p:nvPr/>
        </p:nvSpPr>
        <p:spPr>
          <a:xfrm>
            <a:off x="632927" y="1237557"/>
            <a:ext cx="22947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Review of FI certificates</a:t>
            </a:r>
            <a:endParaRPr lang="en-GB" altLang="sv-SE" sz="11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88" name="Diagram 87">
            <a:extLst>
              <a:ext uri="{FF2B5EF4-FFF2-40B4-BE49-F238E27FC236}">
                <a16:creationId xmlns:a16="http://schemas.microsoft.com/office/drawing/2014/main" id="{24CF7160-20BA-6D40-95C4-48F73E1AC2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6968063"/>
              </p:ext>
            </p:extLst>
          </p:nvPr>
        </p:nvGraphicFramePr>
        <p:xfrm>
          <a:off x="9180028" y="766021"/>
          <a:ext cx="2997200" cy="2301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ktangel 8">
            <a:extLst>
              <a:ext uri="{FF2B5EF4-FFF2-40B4-BE49-F238E27FC236}">
                <a16:creationId xmlns:a16="http://schemas.microsoft.com/office/drawing/2014/main" id="{052D4F27-2A44-B64D-8EFC-7535973E6E35}"/>
              </a:ext>
            </a:extLst>
          </p:cNvPr>
          <p:cNvSpPr/>
          <p:nvPr/>
        </p:nvSpPr>
        <p:spPr>
          <a:xfrm>
            <a:off x="9931224" y="1697890"/>
            <a:ext cx="1471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altLang="sv-SE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MOC</a:t>
            </a:r>
            <a:endParaRPr lang="en-GB" altLang="sv-SE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GB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On demand</a:t>
            </a:r>
            <a:endParaRPr lang="sv-SE" dirty="0"/>
          </a:p>
        </p:txBody>
      </p:sp>
      <p:sp>
        <p:nvSpPr>
          <p:cNvPr id="89" name="Arc 10">
            <a:extLst>
              <a:ext uri="{FF2B5EF4-FFF2-40B4-BE49-F238E27FC236}">
                <a16:creationId xmlns:a16="http://schemas.microsoft.com/office/drawing/2014/main" id="{5FC93003-3408-4DFB-8E8B-4A2B0C178384}"/>
              </a:ext>
            </a:extLst>
          </p:cNvPr>
          <p:cNvSpPr/>
          <p:nvPr/>
        </p:nvSpPr>
        <p:spPr>
          <a:xfrm>
            <a:off x="5307556" y="2828432"/>
            <a:ext cx="1548422" cy="1546300"/>
          </a:xfrm>
          <a:prstGeom prst="arc">
            <a:avLst>
              <a:gd name="adj1" fmla="val 15662301"/>
              <a:gd name="adj2" fmla="val 15643489"/>
            </a:avLst>
          </a:prstGeom>
          <a:ln w="889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0" name="Rak 59">
            <a:extLst>
              <a:ext uri="{FF2B5EF4-FFF2-40B4-BE49-F238E27FC236}">
                <a16:creationId xmlns:a16="http://schemas.microsoft.com/office/drawing/2014/main" id="{4F2FDED6-8DB6-4AA3-BA4B-2198D86FA32C}"/>
              </a:ext>
            </a:extLst>
          </p:cNvPr>
          <p:cNvCxnSpPr>
            <a:cxnSpLocks/>
          </p:cNvCxnSpPr>
          <p:nvPr/>
        </p:nvCxnSpPr>
        <p:spPr>
          <a:xfrm>
            <a:off x="158776" y="1391445"/>
            <a:ext cx="464423" cy="1"/>
          </a:xfrm>
          <a:prstGeom prst="line">
            <a:avLst/>
          </a:prstGeom>
          <a:ln w="889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ktangel 90">
            <a:extLst>
              <a:ext uri="{FF2B5EF4-FFF2-40B4-BE49-F238E27FC236}">
                <a16:creationId xmlns:a16="http://schemas.microsoft.com/office/drawing/2014/main" id="{BF8845DE-5FB3-4A11-8FDF-9CD92657594B}"/>
              </a:ext>
            </a:extLst>
          </p:cNvPr>
          <p:cNvSpPr/>
          <p:nvPr/>
        </p:nvSpPr>
        <p:spPr>
          <a:xfrm>
            <a:off x="631759" y="877891"/>
            <a:ext cx="2856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sz="14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Review of Regulatory Changes</a:t>
            </a:r>
            <a:endParaRPr lang="en-GB" altLang="sv-SE" sz="1100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92" name="Arc 10">
            <a:extLst>
              <a:ext uri="{FF2B5EF4-FFF2-40B4-BE49-F238E27FC236}">
                <a16:creationId xmlns:a16="http://schemas.microsoft.com/office/drawing/2014/main" id="{13E33ABD-E8B9-442D-864E-BF7A73513861}"/>
              </a:ext>
            </a:extLst>
          </p:cNvPr>
          <p:cNvSpPr/>
          <p:nvPr/>
        </p:nvSpPr>
        <p:spPr>
          <a:xfrm>
            <a:off x="5166905" y="2689473"/>
            <a:ext cx="1836000" cy="1836000"/>
          </a:xfrm>
          <a:prstGeom prst="arc">
            <a:avLst>
              <a:gd name="adj1" fmla="val 15662301"/>
              <a:gd name="adj2" fmla="val 15631472"/>
            </a:avLst>
          </a:prstGeom>
          <a:ln w="889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3" name="Rak 59">
            <a:extLst>
              <a:ext uri="{FF2B5EF4-FFF2-40B4-BE49-F238E27FC236}">
                <a16:creationId xmlns:a16="http://schemas.microsoft.com/office/drawing/2014/main" id="{3D3EA787-2AB2-4DE1-A92A-45DB0DC1C814}"/>
              </a:ext>
            </a:extLst>
          </p:cNvPr>
          <p:cNvCxnSpPr>
            <a:cxnSpLocks/>
          </p:cNvCxnSpPr>
          <p:nvPr/>
        </p:nvCxnSpPr>
        <p:spPr>
          <a:xfrm>
            <a:off x="178091" y="1031779"/>
            <a:ext cx="513360" cy="0"/>
          </a:xfrm>
          <a:prstGeom prst="line">
            <a:avLst/>
          </a:prstGeom>
          <a:ln w="889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Arc 10">
            <a:extLst>
              <a:ext uri="{FF2B5EF4-FFF2-40B4-BE49-F238E27FC236}">
                <a16:creationId xmlns:a16="http://schemas.microsoft.com/office/drawing/2014/main" id="{BC2FB5A3-607D-4D95-9A11-E4E9A28C29B1}"/>
              </a:ext>
            </a:extLst>
          </p:cNvPr>
          <p:cNvSpPr/>
          <p:nvPr/>
        </p:nvSpPr>
        <p:spPr>
          <a:xfrm>
            <a:off x="5004000" y="2520000"/>
            <a:ext cx="2160000" cy="2160000"/>
          </a:xfrm>
          <a:prstGeom prst="arc">
            <a:avLst>
              <a:gd name="adj1" fmla="val 16222115"/>
              <a:gd name="adj2" fmla="val 21585629"/>
            </a:avLst>
          </a:prstGeom>
          <a:ln w="28575">
            <a:solidFill>
              <a:schemeClr val="accent2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3" name="Bildobjekt 52">
            <a:extLst>
              <a:ext uri="{FF2B5EF4-FFF2-40B4-BE49-F238E27FC236}">
                <a16:creationId xmlns:a16="http://schemas.microsoft.com/office/drawing/2014/main" id="{6F94A1D5-3DDB-7145-BE9C-66CD160C539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78256" y="2687884"/>
            <a:ext cx="181146" cy="237523"/>
          </a:xfrm>
          <a:prstGeom prst="rect">
            <a:avLst/>
          </a:prstGeom>
        </p:spPr>
      </p:pic>
      <p:sp>
        <p:nvSpPr>
          <p:cNvPr id="96" name="Arc 10">
            <a:extLst>
              <a:ext uri="{FF2B5EF4-FFF2-40B4-BE49-F238E27FC236}">
                <a16:creationId xmlns:a16="http://schemas.microsoft.com/office/drawing/2014/main" id="{9BEF2426-8493-41AC-84E6-194783A35D42}"/>
              </a:ext>
            </a:extLst>
          </p:cNvPr>
          <p:cNvSpPr/>
          <p:nvPr/>
        </p:nvSpPr>
        <p:spPr>
          <a:xfrm flipV="1">
            <a:off x="5003187" y="2520000"/>
            <a:ext cx="2160000" cy="2160000"/>
          </a:xfrm>
          <a:prstGeom prst="arc">
            <a:avLst>
              <a:gd name="adj1" fmla="val 16222115"/>
              <a:gd name="adj2" fmla="val 21585629"/>
            </a:avLst>
          </a:prstGeom>
          <a:ln w="28575">
            <a:solidFill>
              <a:schemeClr val="accent2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7" name="Bildobjekt 96">
            <a:extLst>
              <a:ext uri="{FF2B5EF4-FFF2-40B4-BE49-F238E27FC236}">
                <a16:creationId xmlns:a16="http://schemas.microsoft.com/office/drawing/2014/main" id="{68E04EEA-39A0-4D85-8DB3-6BC80FEB860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57250" y="4298740"/>
            <a:ext cx="181146" cy="237523"/>
          </a:xfrm>
          <a:prstGeom prst="rect">
            <a:avLst/>
          </a:prstGeom>
        </p:spPr>
      </p:pic>
      <p:sp>
        <p:nvSpPr>
          <p:cNvPr id="98" name="Arc 10">
            <a:extLst>
              <a:ext uri="{FF2B5EF4-FFF2-40B4-BE49-F238E27FC236}">
                <a16:creationId xmlns:a16="http://schemas.microsoft.com/office/drawing/2014/main" id="{ACB843E7-604E-471E-86C4-D62A52B994C5}"/>
              </a:ext>
            </a:extLst>
          </p:cNvPr>
          <p:cNvSpPr/>
          <p:nvPr/>
        </p:nvSpPr>
        <p:spPr>
          <a:xfrm flipH="1">
            <a:off x="5018400" y="2520000"/>
            <a:ext cx="2160000" cy="2160000"/>
          </a:xfrm>
          <a:prstGeom prst="arc">
            <a:avLst>
              <a:gd name="adj1" fmla="val 16222115"/>
              <a:gd name="adj2" fmla="val 21585629"/>
            </a:avLst>
          </a:prstGeom>
          <a:ln w="28575">
            <a:solidFill>
              <a:schemeClr val="accent2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9" name="Arc 10">
            <a:extLst>
              <a:ext uri="{FF2B5EF4-FFF2-40B4-BE49-F238E27FC236}">
                <a16:creationId xmlns:a16="http://schemas.microsoft.com/office/drawing/2014/main" id="{020E784A-F59D-49E0-91F3-F1A5AA9256F4}"/>
              </a:ext>
            </a:extLst>
          </p:cNvPr>
          <p:cNvSpPr/>
          <p:nvPr/>
        </p:nvSpPr>
        <p:spPr>
          <a:xfrm flipH="1" flipV="1">
            <a:off x="5019399" y="2521505"/>
            <a:ext cx="2160000" cy="2160000"/>
          </a:xfrm>
          <a:prstGeom prst="arc">
            <a:avLst>
              <a:gd name="adj1" fmla="val 16222115"/>
              <a:gd name="adj2" fmla="val 21585629"/>
            </a:avLst>
          </a:prstGeom>
          <a:ln w="28575">
            <a:solidFill>
              <a:schemeClr val="accent2">
                <a:lumMod val="75000"/>
              </a:schemeClr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0" name="Bildobjekt 99">
            <a:extLst>
              <a:ext uri="{FF2B5EF4-FFF2-40B4-BE49-F238E27FC236}">
                <a16:creationId xmlns:a16="http://schemas.microsoft.com/office/drawing/2014/main" id="{034545EA-2106-4327-BB2E-799B6477DD4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80136" y="4245742"/>
            <a:ext cx="181146" cy="237523"/>
          </a:xfrm>
          <a:prstGeom prst="rect">
            <a:avLst/>
          </a:prstGeom>
        </p:spPr>
      </p:pic>
      <p:pic>
        <p:nvPicPr>
          <p:cNvPr id="101" name="Bildobjekt 100">
            <a:extLst>
              <a:ext uri="{FF2B5EF4-FFF2-40B4-BE49-F238E27FC236}">
                <a16:creationId xmlns:a16="http://schemas.microsoft.com/office/drawing/2014/main" id="{26216C30-D97E-4F90-91CC-915A35EAD6F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97281" y="2690292"/>
            <a:ext cx="181146" cy="237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53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2CD4AA-709D-4D4C-9543-C738A0431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ATO Cycle Clarifications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75ED8E-1540-814B-8F99-A21146C04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010" y="1271016"/>
            <a:ext cx="5191002" cy="5139943"/>
          </a:xfrm>
        </p:spPr>
        <p:txBody>
          <a:bodyPr>
            <a:normAutofit/>
          </a:bodyPr>
          <a:lstStyle/>
          <a:p>
            <a:r>
              <a:rPr lang="en-GB" sz="1400" dirty="0"/>
              <a:t>Safety reports handling</a:t>
            </a:r>
          </a:p>
          <a:p>
            <a:pPr lvl="1"/>
            <a:r>
              <a:rPr lang="en-GB" sz="1400" dirty="0"/>
              <a:t>SM continuously monitor and work in the IRS-system</a:t>
            </a:r>
          </a:p>
          <a:p>
            <a:pPr lvl="1"/>
            <a:endParaRPr lang="en-GB" sz="1400" dirty="0"/>
          </a:p>
          <a:p>
            <a:r>
              <a:rPr lang="en-GB" sz="1400" dirty="0"/>
              <a:t>Hazard Log Review</a:t>
            </a:r>
          </a:p>
          <a:p>
            <a:pPr lvl="1"/>
            <a:r>
              <a:rPr lang="en-GB" sz="1400" dirty="0"/>
              <a:t>Review all hazards created last year</a:t>
            </a:r>
          </a:p>
          <a:p>
            <a:pPr lvl="1"/>
            <a:r>
              <a:rPr lang="en-GB" sz="1400" dirty="0"/>
              <a:t>Review all hazards marked for continuous review</a:t>
            </a:r>
          </a:p>
          <a:p>
            <a:pPr lvl="1"/>
            <a:endParaRPr lang="en-GB" sz="1400" dirty="0"/>
          </a:p>
          <a:p>
            <a:r>
              <a:rPr lang="en-GB" sz="1400" dirty="0"/>
              <a:t>Review of FI certificates</a:t>
            </a:r>
          </a:p>
          <a:p>
            <a:pPr lvl="1"/>
            <a:r>
              <a:rPr lang="en-GB" sz="1400" dirty="0"/>
              <a:t>Ensure that valid documentation is on file for each FI</a:t>
            </a:r>
          </a:p>
          <a:p>
            <a:pPr lvl="2"/>
            <a:r>
              <a:rPr lang="en-GB" sz="1400" dirty="0"/>
              <a:t>Medical</a:t>
            </a:r>
          </a:p>
          <a:p>
            <a:pPr lvl="2"/>
            <a:r>
              <a:rPr lang="en-GB" sz="1400" dirty="0"/>
              <a:t>Licenses</a:t>
            </a:r>
          </a:p>
          <a:p>
            <a:pPr lvl="2"/>
            <a:endParaRPr lang="en-GB" sz="1400" dirty="0"/>
          </a:p>
          <a:p>
            <a:r>
              <a:rPr lang="en-GB" sz="1400" dirty="0"/>
              <a:t>ERP Review</a:t>
            </a:r>
          </a:p>
          <a:p>
            <a:pPr lvl="1"/>
            <a:r>
              <a:rPr lang="en-GB" sz="1400" dirty="0"/>
              <a:t>Update with new findings</a:t>
            </a:r>
          </a:p>
          <a:p>
            <a:pPr lvl="1"/>
            <a:r>
              <a:rPr lang="en-GB" sz="1400" dirty="0"/>
              <a:t>Update with members of the LFK-board/SC</a:t>
            </a:r>
          </a:p>
          <a:p>
            <a:pPr lvl="1"/>
            <a:endParaRPr lang="en-GB" sz="1400" dirty="0"/>
          </a:p>
          <a:p>
            <a:r>
              <a:rPr lang="en-GB" sz="1400" dirty="0"/>
              <a:t>Instructor Meeting</a:t>
            </a:r>
          </a:p>
          <a:p>
            <a:pPr lvl="1"/>
            <a:r>
              <a:rPr lang="en-GB" sz="1400" dirty="0"/>
              <a:t>Either with flight-, ground- or all instructors. At least two meetings with flight- and ground instructors every year.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06F3B9-8EDE-5942-8D15-B28C7BCBAEE9}"/>
              </a:ext>
            </a:extLst>
          </p:cNvPr>
          <p:cNvSpPr txBox="1">
            <a:spLocks/>
          </p:cNvSpPr>
          <p:nvPr/>
        </p:nvSpPr>
        <p:spPr>
          <a:xfrm>
            <a:off x="5923156" y="1271017"/>
            <a:ext cx="5874834" cy="4905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 Management </a:t>
            </a:r>
            <a:r>
              <a:rPr lang="sv-SE" sz="1400" dirty="0"/>
              <a:t>Of </a:t>
            </a:r>
            <a:r>
              <a:rPr lang="en-GB" sz="1400" dirty="0"/>
              <a:t>Change</a:t>
            </a:r>
            <a:r>
              <a:rPr lang="sv-SE" sz="1400" dirty="0"/>
              <a:t> </a:t>
            </a:r>
            <a:r>
              <a:rPr lang="en-GB" sz="1400" dirty="0"/>
              <a:t>Process shall be used for major changes in</a:t>
            </a:r>
          </a:p>
          <a:p>
            <a:pPr lvl="1"/>
            <a:r>
              <a:rPr lang="en-GB" sz="1400" dirty="0"/>
              <a:t>Aircraft fleet</a:t>
            </a:r>
          </a:p>
          <a:p>
            <a:pPr lvl="1"/>
            <a:r>
              <a:rPr lang="en-GB" sz="1400" dirty="0"/>
              <a:t>ATO personnel</a:t>
            </a:r>
          </a:p>
          <a:p>
            <a:pPr lvl="1"/>
            <a:r>
              <a:rPr lang="en-GB" sz="1400" dirty="0"/>
              <a:t>Premises</a:t>
            </a:r>
          </a:p>
          <a:p>
            <a:pPr lvl="1"/>
            <a:r>
              <a:rPr lang="en-GB" sz="1400" dirty="0"/>
              <a:t>EASA rules</a:t>
            </a:r>
          </a:p>
          <a:p>
            <a:pPr lvl="1"/>
            <a:r>
              <a:rPr lang="en-GB" sz="1400" dirty="0"/>
              <a:t>Course syllabus</a:t>
            </a:r>
          </a:p>
          <a:p>
            <a:pPr lvl="1"/>
            <a:r>
              <a:rPr lang="en-GB" sz="1400" dirty="0"/>
              <a:t>Introduction of new courses</a:t>
            </a:r>
          </a:p>
          <a:p>
            <a:pPr lvl="1"/>
            <a:endParaRPr lang="en-GB" sz="1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D03C98D-D553-F840-898F-5A6209682A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8149732"/>
              </p:ext>
            </p:extLst>
          </p:nvPr>
        </p:nvGraphicFramePr>
        <p:xfrm>
          <a:off x="9013902" y="1729314"/>
          <a:ext cx="2997200" cy="2301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28D37DCB-3540-264B-B0A2-C1A3F12E8008}"/>
              </a:ext>
            </a:extLst>
          </p:cNvPr>
          <p:cNvSpPr/>
          <p:nvPr/>
        </p:nvSpPr>
        <p:spPr>
          <a:xfrm>
            <a:off x="10146857" y="2695368"/>
            <a:ext cx="731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altLang="sv-SE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MOC</a:t>
            </a:r>
            <a:endParaRPr lang="en-GB" altLang="sv-SE" dirty="0">
              <a:solidFill>
                <a:srgbClr val="00000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4725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3929" y="1122363"/>
            <a:ext cx="10532961" cy="2998224"/>
          </a:xfrm>
        </p:spPr>
        <p:txBody>
          <a:bodyPr>
            <a:normAutofit/>
          </a:bodyPr>
          <a:lstStyle/>
          <a:p>
            <a:r>
              <a:rPr lang="sv-SE" dirty="0"/>
              <a:t>Management </a:t>
            </a:r>
            <a:r>
              <a:rPr lang="sv-SE" dirty="0" err="1"/>
              <a:t>of</a:t>
            </a:r>
            <a:r>
              <a:rPr lang="sv-SE" dirty="0"/>
              <a:t> Change</a:t>
            </a:r>
            <a:br>
              <a:rPr lang="sv-SE" dirty="0"/>
            </a:br>
            <a:br>
              <a:rPr lang="sv-SE" dirty="0"/>
            </a:br>
            <a:r>
              <a:rPr lang="sv-SE" dirty="0">
                <a:solidFill>
                  <a:schemeClr val="accent1">
                    <a:lumMod val="50000"/>
                  </a:schemeClr>
                </a:solidFill>
              </a:rPr>
              <a:t>xxx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201610"/>
            <a:ext cx="9144000" cy="1056190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Nils Erik Peterson/AM</a:t>
            </a:r>
          </a:p>
        </p:txBody>
      </p:sp>
    </p:spTree>
    <p:extLst>
      <p:ext uri="{BB962C8B-B14F-4D97-AF65-F5344CB8AC3E}">
        <p14:creationId xmlns:p14="http://schemas.microsoft.com/office/powerpoint/2010/main" val="51404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2CD4AA-709D-4D4C-9543-C738A0431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SE.ATO.0018 MOC </a:t>
            </a:r>
            <a:r>
              <a:rPr lang="en-GB" dirty="0"/>
              <a:t>Safety Manager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75ED8E-1540-814B-8F99-A21146C04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008" y="1271017"/>
            <a:ext cx="9635291" cy="4905946"/>
          </a:xfrm>
        </p:spPr>
        <p:txBody>
          <a:bodyPr>
            <a:normAutofit/>
          </a:bodyPr>
          <a:lstStyle/>
          <a:p>
            <a:r>
              <a:rPr lang="en-GB" sz="1400" dirty="0"/>
              <a:t>Change Request</a:t>
            </a:r>
          </a:p>
          <a:p>
            <a:pPr lvl="1"/>
            <a:r>
              <a:rPr lang="en-GB" sz="1400" dirty="0"/>
              <a:t>…</a:t>
            </a:r>
          </a:p>
          <a:p>
            <a:r>
              <a:rPr lang="en-GB" sz="1400" dirty="0"/>
              <a:t>Impact Analysis</a:t>
            </a:r>
          </a:p>
          <a:p>
            <a:pPr lvl="1"/>
            <a:r>
              <a:rPr lang="en-GB" sz="1400" dirty="0"/>
              <a:t>…</a:t>
            </a:r>
          </a:p>
          <a:p>
            <a:r>
              <a:rPr lang="en-GB" sz="1400" dirty="0"/>
              <a:t>Approve or Deny</a:t>
            </a:r>
          </a:p>
          <a:p>
            <a:pPr lvl="1"/>
            <a:r>
              <a:rPr lang="en-GB" sz="1400" dirty="0"/>
              <a:t>The change is approved</a:t>
            </a:r>
          </a:p>
          <a:p>
            <a:r>
              <a:rPr lang="en-GB" sz="1400" dirty="0"/>
              <a:t>Implement change</a:t>
            </a:r>
          </a:p>
          <a:p>
            <a:pPr lvl="1"/>
            <a:r>
              <a:rPr lang="en-GB" sz="1400" dirty="0"/>
              <a:t>….</a:t>
            </a:r>
          </a:p>
          <a:p>
            <a:r>
              <a:rPr lang="en-GB" sz="1800" dirty="0"/>
              <a:t>Review and Report</a:t>
            </a:r>
          </a:p>
          <a:p>
            <a:pPr lvl="1"/>
            <a:r>
              <a:rPr lang="en-GB" sz="1400" dirty="0"/>
              <a:t>Review of this will take place at end of </a:t>
            </a:r>
            <a:r>
              <a:rPr lang="en-GB" sz="1400" dirty="0" err="1"/>
              <a:t>xxxx</a:t>
            </a:r>
            <a:r>
              <a:rPr lang="en-GB" sz="1400" dirty="0"/>
              <a:t>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D03C98D-D553-F840-898F-5A6209682AAC}"/>
              </a:ext>
            </a:extLst>
          </p:cNvPr>
          <p:cNvGraphicFramePr/>
          <p:nvPr/>
        </p:nvGraphicFramePr>
        <p:xfrm>
          <a:off x="10029300" y="580738"/>
          <a:ext cx="2162699" cy="1660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8235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aab CVI">
    <a:dk1>
      <a:sysClr val="windowText" lastClr="000000"/>
    </a:dk1>
    <a:lt1>
      <a:sysClr val="window" lastClr="FFFFFF"/>
    </a:lt1>
    <a:dk2>
      <a:srgbClr val="373737"/>
    </a:dk2>
    <a:lt2>
      <a:srgbClr val="E1E1DC"/>
    </a:lt2>
    <a:accent1>
      <a:srgbClr val="373737"/>
    </a:accent1>
    <a:accent2>
      <a:srgbClr val="E1E1DC"/>
    </a:accent2>
    <a:accent3>
      <a:srgbClr val="FAB900"/>
    </a:accent3>
    <a:accent4>
      <a:srgbClr val="BEAF96"/>
    </a:accent4>
    <a:accent5>
      <a:srgbClr val="00508C"/>
    </a:accent5>
    <a:accent6>
      <a:srgbClr val="E61419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5198</TotalTime>
  <Words>303</Words>
  <Application>Microsoft Office PowerPoint</Application>
  <PresentationFormat>Bredbild</PresentationFormat>
  <Paragraphs>95</Paragraphs>
  <Slides>5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Arial Rounded MT Bold</vt:lpstr>
      <vt:lpstr>Calibri</vt:lpstr>
      <vt:lpstr>Office-tema</vt:lpstr>
      <vt:lpstr>Årshjul LFK ATO</vt:lpstr>
      <vt:lpstr>PowerPoint-presentation</vt:lpstr>
      <vt:lpstr>ATO Cycle Clarifications</vt:lpstr>
      <vt:lpstr>Management of Change  xxx</vt:lpstr>
      <vt:lpstr>SE.ATO.0018 MOC Safety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Nils Erik Peterson</dc:creator>
  <cp:lastModifiedBy>Skolchef Linköpings Flygklubb</cp:lastModifiedBy>
  <cp:revision>425</cp:revision>
  <cp:lastPrinted>2020-02-13T10:08:07Z</cp:lastPrinted>
  <dcterms:created xsi:type="dcterms:W3CDTF">2017-11-05T19:58:10Z</dcterms:created>
  <dcterms:modified xsi:type="dcterms:W3CDTF">2020-02-13T12:14:45Z</dcterms:modified>
</cp:coreProperties>
</file>