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5" r:id="rId4"/>
    <p:sldId id="266" r:id="rId5"/>
    <p:sldId id="258" r:id="rId6"/>
    <p:sldId id="264" r:id="rId7"/>
    <p:sldId id="262" r:id="rId8"/>
    <p:sldId id="267" r:id="rId9"/>
    <p:sldId id="268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fampe/Documents/Hobby/Flyg/LFK/lfk_STAT_sedan%2032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ampe/Google%20Drive/LFK%20Styrelse/Styrelsemo&#776;ten/2018/2018-01-15/Flygtidsanalys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72194188754599E-2"/>
          <c:y val="1.27795527156549E-2"/>
          <c:w val="0.96421329156038604"/>
          <c:h val="0.95846645367412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hist!$G$2</c:f>
              <c:strCache>
                <c:ptCount val="1"/>
                <c:pt idx="0">
                  <c:v>LFK</c:v>
                </c:pt>
              </c:strCache>
            </c:strRef>
          </c:tx>
          <c:invertIfNegative val="0"/>
          <c:trendline>
            <c:spPr>
              <a:ln w="50800">
                <a:solidFill>
                  <a:schemeClr val="tx2"/>
                </a:solidFill>
                <a:tailEnd type="triangle"/>
              </a:ln>
            </c:spPr>
            <c:trendlineType val="poly"/>
            <c:order val="4"/>
            <c:forward val="2"/>
            <c:dispRSqr val="0"/>
            <c:dispEq val="0"/>
          </c:trendline>
          <c:cat>
            <c:numRef>
              <c:f>hist!$B$3:$B$86</c:f>
              <c:numCache>
                <c:formatCode>General</c:formatCode>
                <c:ptCount val="84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  <c:pt idx="18">
                  <c:v>1952</c:v>
                </c:pt>
                <c:pt idx="19">
                  <c:v>1953</c:v>
                </c:pt>
                <c:pt idx="20">
                  <c:v>1954</c:v>
                </c:pt>
                <c:pt idx="21">
                  <c:v>1955</c:v>
                </c:pt>
                <c:pt idx="22">
                  <c:v>1956</c:v>
                </c:pt>
                <c:pt idx="23">
                  <c:v>1957</c:v>
                </c:pt>
                <c:pt idx="24">
                  <c:v>1958</c:v>
                </c:pt>
                <c:pt idx="25">
                  <c:v>1959</c:v>
                </c:pt>
                <c:pt idx="26">
                  <c:v>1960</c:v>
                </c:pt>
                <c:pt idx="27">
                  <c:v>1961</c:v>
                </c:pt>
                <c:pt idx="28">
                  <c:v>1962</c:v>
                </c:pt>
                <c:pt idx="29">
                  <c:v>1963</c:v>
                </c:pt>
                <c:pt idx="30">
                  <c:v>1964</c:v>
                </c:pt>
                <c:pt idx="31">
                  <c:v>1965</c:v>
                </c:pt>
                <c:pt idx="32">
                  <c:v>1966</c:v>
                </c:pt>
                <c:pt idx="33">
                  <c:v>1967</c:v>
                </c:pt>
                <c:pt idx="34">
                  <c:v>1968</c:v>
                </c:pt>
                <c:pt idx="35">
                  <c:v>1969</c:v>
                </c:pt>
                <c:pt idx="36">
                  <c:v>1970</c:v>
                </c:pt>
                <c:pt idx="37">
                  <c:v>1971</c:v>
                </c:pt>
                <c:pt idx="38">
                  <c:v>1972</c:v>
                </c:pt>
                <c:pt idx="39">
                  <c:v>1973</c:v>
                </c:pt>
                <c:pt idx="40">
                  <c:v>1974</c:v>
                </c:pt>
                <c:pt idx="41">
                  <c:v>1975</c:v>
                </c:pt>
                <c:pt idx="42">
                  <c:v>1976</c:v>
                </c:pt>
                <c:pt idx="43">
                  <c:v>1977</c:v>
                </c:pt>
                <c:pt idx="44">
                  <c:v>1978</c:v>
                </c:pt>
                <c:pt idx="45">
                  <c:v>1979</c:v>
                </c:pt>
                <c:pt idx="46">
                  <c:v>1980</c:v>
                </c:pt>
                <c:pt idx="47">
                  <c:v>1981</c:v>
                </c:pt>
                <c:pt idx="48">
                  <c:v>1982</c:v>
                </c:pt>
                <c:pt idx="49">
                  <c:v>1983</c:v>
                </c:pt>
                <c:pt idx="50">
                  <c:v>1984</c:v>
                </c:pt>
                <c:pt idx="51">
                  <c:v>1985</c:v>
                </c:pt>
                <c:pt idx="52">
                  <c:v>1986</c:v>
                </c:pt>
                <c:pt idx="53">
                  <c:v>1987</c:v>
                </c:pt>
                <c:pt idx="54">
                  <c:v>1988</c:v>
                </c:pt>
                <c:pt idx="55">
                  <c:v>1989</c:v>
                </c:pt>
                <c:pt idx="56">
                  <c:v>1990</c:v>
                </c:pt>
                <c:pt idx="57">
                  <c:v>1991</c:v>
                </c:pt>
                <c:pt idx="58">
                  <c:v>1992</c:v>
                </c:pt>
                <c:pt idx="59">
                  <c:v>1993</c:v>
                </c:pt>
                <c:pt idx="60">
                  <c:v>1994</c:v>
                </c:pt>
                <c:pt idx="61">
                  <c:v>1995</c:v>
                </c:pt>
                <c:pt idx="62">
                  <c:v>1996</c:v>
                </c:pt>
                <c:pt idx="63">
                  <c:v>1997</c:v>
                </c:pt>
                <c:pt idx="64">
                  <c:v>1998</c:v>
                </c:pt>
                <c:pt idx="65">
                  <c:v>1999</c:v>
                </c:pt>
                <c:pt idx="66">
                  <c:v>2000</c:v>
                </c:pt>
                <c:pt idx="67">
                  <c:v>2001</c:v>
                </c:pt>
                <c:pt idx="68">
                  <c:v>2002</c:v>
                </c:pt>
                <c:pt idx="69">
                  <c:v>2003</c:v>
                </c:pt>
                <c:pt idx="70">
                  <c:v>2004</c:v>
                </c:pt>
                <c:pt idx="71">
                  <c:v>2005</c:v>
                </c:pt>
                <c:pt idx="72">
                  <c:v>2006</c:v>
                </c:pt>
                <c:pt idx="73">
                  <c:v>2007</c:v>
                </c:pt>
                <c:pt idx="74">
                  <c:v>2008</c:v>
                </c:pt>
                <c:pt idx="75">
                  <c:v>2009</c:v>
                </c:pt>
                <c:pt idx="76">
                  <c:v>2010</c:v>
                </c:pt>
                <c:pt idx="77">
                  <c:v>2011</c:v>
                </c:pt>
                <c:pt idx="78">
                  <c:v>2012</c:v>
                </c:pt>
                <c:pt idx="79">
                  <c:v>2013</c:v>
                </c:pt>
                <c:pt idx="80">
                  <c:v>2014</c:v>
                </c:pt>
                <c:pt idx="81">
                  <c:v>2015</c:v>
                </c:pt>
                <c:pt idx="82">
                  <c:v>2016</c:v>
                </c:pt>
                <c:pt idx="83">
                  <c:v>2017</c:v>
                </c:pt>
              </c:numCache>
            </c:numRef>
          </c:cat>
          <c:val>
            <c:numRef>
              <c:f>hist!$G$3:$G$86</c:f>
              <c:numCache>
                <c:formatCode>General</c:formatCode>
                <c:ptCount val="84"/>
                <c:pt idx="0">
                  <c:v>6</c:v>
                </c:pt>
                <c:pt idx="1">
                  <c:v>101</c:v>
                </c:pt>
                <c:pt idx="2">
                  <c:v>89</c:v>
                </c:pt>
                <c:pt idx="3">
                  <c:v>167</c:v>
                </c:pt>
                <c:pt idx="4">
                  <c:v>161</c:v>
                </c:pt>
                <c:pt idx="5">
                  <c:v>244</c:v>
                </c:pt>
                <c:pt idx="6">
                  <c:v>85</c:v>
                </c:pt>
                <c:pt idx="7">
                  <c:v>240</c:v>
                </c:pt>
                <c:pt idx="8">
                  <c:v>240</c:v>
                </c:pt>
                <c:pt idx="9">
                  <c:v>249</c:v>
                </c:pt>
                <c:pt idx="10">
                  <c:v>297</c:v>
                </c:pt>
                <c:pt idx="11">
                  <c:v>220</c:v>
                </c:pt>
                <c:pt idx="12">
                  <c:v>230</c:v>
                </c:pt>
                <c:pt idx="13">
                  <c:v>637</c:v>
                </c:pt>
                <c:pt idx="14">
                  <c:v>694</c:v>
                </c:pt>
                <c:pt idx="15">
                  <c:v>780</c:v>
                </c:pt>
                <c:pt idx="16">
                  <c:v>405</c:v>
                </c:pt>
                <c:pt idx="17">
                  <c:v>652</c:v>
                </c:pt>
                <c:pt idx="18">
                  <c:v>647</c:v>
                </c:pt>
                <c:pt idx="19">
                  <c:v>689</c:v>
                </c:pt>
                <c:pt idx="20">
                  <c:v>586</c:v>
                </c:pt>
                <c:pt idx="21">
                  <c:v>811</c:v>
                </c:pt>
                <c:pt idx="22">
                  <c:v>1173</c:v>
                </c:pt>
                <c:pt idx="23">
                  <c:v>1450</c:v>
                </c:pt>
                <c:pt idx="24">
                  <c:v>2019</c:v>
                </c:pt>
                <c:pt idx="25">
                  <c:v>2319</c:v>
                </c:pt>
                <c:pt idx="26">
                  <c:v>2480</c:v>
                </c:pt>
                <c:pt idx="27">
                  <c:v>2556</c:v>
                </c:pt>
                <c:pt idx="28">
                  <c:v>2813</c:v>
                </c:pt>
                <c:pt idx="29">
                  <c:v>3598</c:v>
                </c:pt>
                <c:pt idx="30">
                  <c:v>3155</c:v>
                </c:pt>
                <c:pt idx="31">
                  <c:v>2950</c:v>
                </c:pt>
                <c:pt idx="32">
                  <c:v>3167</c:v>
                </c:pt>
                <c:pt idx="33">
                  <c:v>3482</c:v>
                </c:pt>
                <c:pt idx="34">
                  <c:v>2886</c:v>
                </c:pt>
                <c:pt idx="35">
                  <c:v>3114</c:v>
                </c:pt>
                <c:pt idx="36">
                  <c:v>3768</c:v>
                </c:pt>
                <c:pt idx="37">
                  <c:v>4110</c:v>
                </c:pt>
                <c:pt idx="38">
                  <c:v>3664</c:v>
                </c:pt>
                <c:pt idx="39">
                  <c:v>3412</c:v>
                </c:pt>
                <c:pt idx="40">
                  <c:v>2817</c:v>
                </c:pt>
                <c:pt idx="41">
                  <c:v>3555</c:v>
                </c:pt>
                <c:pt idx="42">
                  <c:v>3584</c:v>
                </c:pt>
                <c:pt idx="43">
                  <c:v>3909</c:v>
                </c:pt>
                <c:pt idx="44">
                  <c:v>4451</c:v>
                </c:pt>
                <c:pt idx="45">
                  <c:v>4319</c:v>
                </c:pt>
                <c:pt idx="46">
                  <c:v>4225</c:v>
                </c:pt>
                <c:pt idx="47">
                  <c:v>4000</c:v>
                </c:pt>
                <c:pt idx="48">
                  <c:v>3901</c:v>
                </c:pt>
                <c:pt idx="49">
                  <c:v>3870</c:v>
                </c:pt>
                <c:pt idx="50">
                  <c:v>2960</c:v>
                </c:pt>
                <c:pt idx="51">
                  <c:v>3060</c:v>
                </c:pt>
                <c:pt idx="52">
                  <c:v>3510</c:v>
                </c:pt>
                <c:pt idx="53">
                  <c:v>3830</c:v>
                </c:pt>
                <c:pt idx="54">
                  <c:v>3730</c:v>
                </c:pt>
                <c:pt idx="55">
                  <c:v>3620</c:v>
                </c:pt>
                <c:pt idx="56">
                  <c:v>3780</c:v>
                </c:pt>
                <c:pt idx="57">
                  <c:v>3930</c:v>
                </c:pt>
                <c:pt idx="58">
                  <c:v>3510</c:v>
                </c:pt>
                <c:pt idx="59">
                  <c:v>3450</c:v>
                </c:pt>
                <c:pt idx="60">
                  <c:v>3647</c:v>
                </c:pt>
                <c:pt idx="61">
                  <c:v>3110</c:v>
                </c:pt>
                <c:pt idx="62">
                  <c:v>3060</c:v>
                </c:pt>
                <c:pt idx="63">
                  <c:v>3140</c:v>
                </c:pt>
                <c:pt idx="64">
                  <c:v>2900</c:v>
                </c:pt>
                <c:pt idx="65">
                  <c:v>3472</c:v>
                </c:pt>
                <c:pt idx="66">
                  <c:v>3048</c:v>
                </c:pt>
                <c:pt idx="67">
                  <c:v>3236</c:v>
                </c:pt>
                <c:pt idx="68">
                  <c:v>3298</c:v>
                </c:pt>
                <c:pt idx="69">
                  <c:v>3024</c:v>
                </c:pt>
                <c:pt idx="70">
                  <c:v>2786</c:v>
                </c:pt>
                <c:pt idx="71">
                  <c:v>2708</c:v>
                </c:pt>
                <c:pt idx="72">
                  <c:v>2973</c:v>
                </c:pt>
                <c:pt idx="73">
                  <c:v>2647</c:v>
                </c:pt>
                <c:pt idx="74">
                  <c:v>2515</c:v>
                </c:pt>
                <c:pt idx="75">
                  <c:v>2176</c:v>
                </c:pt>
                <c:pt idx="76">
                  <c:v>1896</c:v>
                </c:pt>
                <c:pt idx="77">
                  <c:v>2092</c:v>
                </c:pt>
                <c:pt idx="78">
                  <c:v>1820</c:v>
                </c:pt>
                <c:pt idx="79">
                  <c:v>1840</c:v>
                </c:pt>
                <c:pt idx="80">
                  <c:v>1216</c:v>
                </c:pt>
                <c:pt idx="81">
                  <c:v>1266</c:v>
                </c:pt>
                <c:pt idx="82">
                  <c:v>1546</c:v>
                </c:pt>
                <c:pt idx="83">
                  <c:v>1356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66-B54F-800F-B8A10C315066}"/>
            </c:ext>
          </c:extLst>
        </c:ser>
        <c:ser>
          <c:idx val="1"/>
          <c:order val="1"/>
          <c:tx>
            <c:strRef>
              <c:f>hist!$E$2</c:f>
              <c:strCache>
                <c:ptCount val="1"/>
                <c:pt idx="0">
                  <c:v> ÖF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trendline>
            <c:spPr>
              <a:ln w="50800">
                <a:solidFill>
                  <a:schemeClr val="accent6"/>
                </a:solidFill>
                <a:tailEnd type="triangle"/>
              </a:ln>
            </c:spPr>
            <c:trendlineType val="poly"/>
            <c:order val="6"/>
            <c:forward val="2"/>
            <c:dispRSqr val="0"/>
            <c:dispEq val="0"/>
          </c:trendline>
          <c:cat>
            <c:numRef>
              <c:f>hist!$B$3:$B$86</c:f>
              <c:numCache>
                <c:formatCode>General</c:formatCode>
                <c:ptCount val="84"/>
                <c:pt idx="0">
                  <c:v>1934</c:v>
                </c:pt>
                <c:pt idx="1">
                  <c:v>1935</c:v>
                </c:pt>
                <c:pt idx="2">
                  <c:v>1936</c:v>
                </c:pt>
                <c:pt idx="3">
                  <c:v>1937</c:v>
                </c:pt>
                <c:pt idx="4">
                  <c:v>1938</c:v>
                </c:pt>
                <c:pt idx="5">
                  <c:v>1939</c:v>
                </c:pt>
                <c:pt idx="6">
                  <c:v>1940</c:v>
                </c:pt>
                <c:pt idx="7">
                  <c:v>1941</c:v>
                </c:pt>
                <c:pt idx="8">
                  <c:v>1942</c:v>
                </c:pt>
                <c:pt idx="9">
                  <c:v>1943</c:v>
                </c:pt>
                <c:pt idx="10">
                  <c:v>1944</c:v>
                </c:pt>
                <c:pt idx="11">
                  <c:v>1945</c:v>
                </c:pt>
                <c:pt idx="12">
                  <c:v>1946</c:v>
                </c:pt>
                <c:pt idx="13">
                  <c:v>1947</c:v>
                </c:pt>
                <c:pt idx="14">
                  <c:v>1948</c:v>
                </c:pt>
                <c:pt idx="15">
                  <c:v>1949</c:v>
                </c:pt>
                <c:pt idx="16">
                  <c:v>1950</c:v>
                </c:pt>
                <c:pt idx="17">
                  <c:v>1951</c:v>
                </c:pt>
                <c:pt idx="18">
                  <c:v>1952</c:v>
                </c:pt>
                <c:pt idx="19">
                  <c:v>1953</c:v>
                </c:pt>
                <c:pt idx="20">
                  <c:v>1954</c:v>
                </c:pt>
                <c:pt idx="21">
                  <c:v>1955</c:v>
                </c:pt>
                <c:pt idx="22">
                  <c:v>1956</c:v>
                </c:pt>
                <c:pt idx="23">
                  <c:v>1957</c:v>
                </c:pt>
                <c:pt idx="24">
                  <c:v>1958</c:v>
                </c:pt>
                <c:pt idx="25">
                  <c:v>1959</c:v>
                </c:pt>
                <c:pt idx="26">
                  <c:v>1960</c:v>
                </c:pt>
                <c:pt idx="27">
                  <c:v>1961</c:v>
                </c:pt>
                <c:pt idx="28">
                  <c:v>1962</c:v>
                </c:pt>
                <c:pt idx="29">
                  <c:v>1963</c:v>
                </c:pt>
                <c:pt idx="30">
                  <c:v>1964</c:v>
                </c:pt>
                <c:pt idx="31">
                  <c:v>1965</c:v>
                </c:pt>
                <c:pt idx="32">
                  <c:v>1966</c:v>
                </c:pt>
                <c:pt idx="33">
                  <c:v>1967</c:v>
                </c:pt>
                <c:pt idx="34">
                  <c:v>1968</c:v>
                </c:pt>
                <c:pt idx="35">
                  <c:v>1969</c:v>
                </c:pt>
                <c:pt idx="36">
                  <c:v>1970</c:v>
                </c:pt>
                <c:pt idx="37">
                  <c:v>1971</c:v>
                </c:pt>
                <c:pt idx="38">
                  <c:v>1972</c:v>
                </c:pt>
                <c:pt idx="39">
                  <c:v>1973</c:v>
                </c:pt>
                <c:pt idx="40">
                  <c:v>1974</c:v>
                </c:pt>
                <c:pt idx="41">
                  <c:v>1975</c:v>
                </c:pt>
                <c:pt idx="42">
                  <c:v>1976</c:v>
                </c:pt>
                <c:pt idx="43">
                  <c:v>1977</c:v>
                </c:pt>
                <c:pt idx="44">
                  <c:v>1978</c:v>
                </c:pt>
                <c:pt idx="45">
                  <c:v>1979</c:v>
                </c:pt>
                <c:pt idx="46">
                  <c:v>1980</c:v>
                </c:pt>
                <c:pt idx="47">
                  <c:v>1981</c:v>
                </c:pt>
                <c:pt idx="48">
                  <c:v>1982</c:v>
                </c:pt>
                <c:pt idx="49">
                  <c:v>1983</c:v>
                </c:pt>
                <c:pt idx="50">
                  <c:v>1984</c:v>
                </c:pt>
                <c:pt idx="51">
                  <c:v>1985</c:v>
                </c:pt>
                <c:pt idx="52">
                  <c:v>1986</c:v>
                </c:pt>
                <c:pt idx="53">
                  <c:v>1987</c:v>
                </c:pt>
                <c:pt idx="54">
                  <c:v>1988</c:v>
                </c:pt>
                <c:pt idx="55">
                  <c:v>1989</c:v>
                </c:pt>
                <c:pt idx="56">
                  <c:v>1990</c:v>
                </c:pt>
                <c:pt idx="57">
                  <c:v>1991</c:v>
                </c:pt>
                <c:pt idx="58">
                  <c:v>1992</c:v>
                </c:pt>
                <c:pt idx="59">
                  <c:v>1993</c:v>
                </c:pt>
                <c:pt idx="60">
                  <c:v>1994</c:v>
                </c:pt>
                <c:pt idx="61">
                  <c:v>1995</c:v>
                </c:pt>
                <c:pt idx="62">
                  <c:v>1996</c:v>
                </c:pt>
                <c:pt idx="63">
                  <c:v>1997</c:v>
                </c:pt>
                <c:pt idx="64">
                  <c:v>1998</c:v>
                </c:pt>
                <c:pt idx="65">
                  <c:v>1999</c:v>
                </c:pt>
                <c:pt idx="66">
                  <c:v>2000</c:v>
                </c:pt>
                <c:pt idx="67">
                  <c:v>2001</c:v>
                </c:pt>
                <c:pt idx="68">
                  <c:v>2002</c:v>
                </c:pt>
                <c:pt idx="69">
                  <c:v>2003</c:v>
                </c:pt>
                <c:pt idx="70">
                  <c:v>2004</c:v>
                </c:pt>
                <c:pt idx="71">
                  <c:v>2005</c:v>
                </c:pt>
                <c:pt idx="72">
                  <c:v>2006</c:v>
                </c:pt>
                <c:pt idx="73">
                  <c:v>2007</c:v>
                </c:pt>
                <c:pt idx="74">
                  <c:v>2008</c:v>
                </c:pt>
                <c:pt idx="75">
                  <c:v>2009</c:v>
                </c:pt>
                <c:pt idx="76">
                  <c:v>2010</c:v>
                </c:pt>
                <c:pt idx="77">
                  <c:v>2011</c:v>
                </c:pt>
                <c:pt idx="78">
                  <c:v>2012</c:v>
                </c:pt>
                <c:pt idx="79">
                  <c:v>2013</c:v>
                </c:pt>
                <c:pt idx="80">
                  <c:v>2014</c:v>
                </c:pt>
                <c:pt idx="81">
                  <c:v>2015</c:v>
                </c:pt>
                <c:pt idx="82">
                  <c:v>2016</c:v>
                </c:pt>
                <c:pt idx="83">
                  <c:v>2017</c:v>
                </c:pt>
              </c:numCache>
            </c:numRef>
          </c:cat>
          <c:val>
            <c:numRef>
              <c:f>hist!$E$3:$E$81</c:f>
              <c:numCache>
                <c:formatCode>General</c:formatCode>
                <c:ptCount val="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57</c:v>
                </c:pt>
                <c:pt idx="15">
                  <c:v>33</c:v>
                </c:pt>
                <c:pt idx="16">
                  <c:v>60</c:v>
                </c:pt>
                <c:pt idx="17">
                  <c:v>65</c:v>
                </c:pt>
                <c:pt idx="18">
                  <c:v>70</c:v>
                </c:pt>
                <c:pt idx="19">
                  <c:v>75</c:v>
                </c:pt>
                <c:pt idx="20">
                  <c:v>80</c:v>
                </c:pt>
                <c:pt idx="21">
                  <c:v>90</c:v>
                </c:pt>
                <c:pt idx="22">
                  <c:v>140</c:v>
                </c:pt>
                <c:pt idx="23">
                  <c:v>200</c:v>
                </c:pt>
                <c:pt idx="24">
                  <c:v>253</c:v>
                </c:pt>
                <c:pt idx="25">
                  <c:v>437</c:v>
                </c:pt>
                <c:pt idx="26">
                  <c:v>330</c:v>
                </c:pt>
                <c:pt idx="27">
                  <c:v>352</c:v>
                </c:pt>
                <c:pt idx="28">
                  <c:v>323</c:v>
                </c:pt>
                <c:pt idx="29">
                  <c:v>426</c:v>
                </c:pt>
                <c:pt idx="30">
                  <c:v>514</c:v>
                </c:pt>
                <c:pt idx="31">
                  <c:v>650</c:v>
                </c:pt>
                <c:pt idx="32">
                  <c:v>610</c:v>
                </c:pt>
                <c:pt idx="33">
                  <c:v>587</c:v>
                </c:pt>
                <c:pt idx="34">
                  <c:v>944</c:v>
                </c:pt>
                <c:pt idx="35">
                  <c:v>820</c:v>
                </c:pt>
                <c:pt idx="36">
                  <c:v>618</c:v>
                </c:pt>
                <c:pt idx="37">
                  <c:v>484</c:v>
                </c:pt>
                <c:pt idx="38">
                  <c:v>717</c:v>
                </c:pt>
                <c:pt idx="39">
                  <c:v>658</c:v>
                </c:pt>
                <c:pt idx="40">
                  <c:v>450</c:v>
                </c:pt>
                <c:pt idx="41">
                  <c:v>656</c:v>
                </c:pt>
                <c:pt idx="42">
                  <c:v>627</c:v>
                </c:pt>
                <c:pt idx="43">
                  <c:v>683</c:v>
                </c:pt>
                <c:pt idx="44">
                  <c:v>761</c:v>
                </c:pt>
                <c:pt idx="45">
                  <c:v>987</c:v>
                </c:pt>
                <c:pt idx="46">
                  <c:v>1080</c:v>
                </c:pt>
                <c:pt idx="47">
                  <c:v>926</c:v>
                </c:pt>
                <c:pt idx="48">
                  <c:v>891</c:v>
                </c:pt>
                <c:pt idx="49">
                  <c:v>800</c:v>
                </c:pt>
                <c:pt idx="50">
                  <c:v>750</c:v>
                </c:pt>
                <c:pt idx="51">
                  <c:v>700</c:v>
                </c:pt>
                <c:pt idx="52">
                  <c:v>650</c:v>
                </c:pt>
                <c:pt idx="53">
                  <c:v>600</c:v>
                </c:pt>
                <c:pt idx="54">
                  <c:v>540</c:v>
                </c:pt>
                <c:pt idx="55">
                  <c:v>460</c:v>
                </c:pt>
                <c:pt idx="56">
                  <c:v>550</c:v>
                </c:pt>
                <c:pt idx="57">
                  <c:v>510</c:v>
                </c:pt>
                <c:pt idx="58">
                  <c:v>440</c:v>
                </c:pt>
                <c:pt idx="59">
                  <c:v>370</c:v>
                </c:pt>
                <c:pt idx="60">
                  <c:v>360</c:v>
                </c:pt>
                <c:pt idx="61">
                  <c:v>340</c:v>
                </c:pt>
                <c:pt idx="62">
                  <c:v>260</c:v>
                </c:pt>
                <c:pt idx="63">
                  <c:v>100</c:v>
                </c:pt>
                <c:pt idx="64">
                  <c:v>100</c:v>
                </c:pt>
                <c:pt idx="65">
                  <c:v>88</c:v>
                </c:pt>
                <c:pt idx="66">
                  <c:v>182</c:v>
                </c:pt>
                <c:pt idx="67">
                  <c:v>304</c:v>
                </c:pt>
                <c:pt idx="68">
                  <c:v>145</c:v>
                </c:pt>
                <c:pt idx="69">
                  <c:v>97</c:v>
                </c:pt>
                <c:pt idx="70">
                  <c:v>127</c:v>
                </c:pt>
                <c:pt idx="71">
                  <c:v>138</c:v>
                </c:pt>
                <c:pt idx="72">
                  <c:v>115</c:v>
                </c:pt>
                <c:pt idx="73">
                  <c:v>43</c:v>
                </c:pt>
                <c:pt idx="74">
                  <c:v>48</c:v>
                </c:pt>
                <c:pt idx="75">
                  <c:v>34</c:v>
                </c:pt>
                <c:pt idx="76">
                  <c:v>85</c:v>
                </c:pt>
                <c:pt idx="77">
                  <c:v>40</c:v>
                </c:pt>
                <c:pt idx="7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66-B54F-800F-B8A10C315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2685280"/>
        <c:axId val="996965728"/>
      </c:barChart>
      <c:catAx>
        <c:axId val="112268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sv-SE"/>
          </a:p>
        </c:txPr>
        <c:crossAx val="996965728"/>
        <c:crosses val="autoZero"/>
        <c:auto val="1"/>
        <c:lblAlgn val="ctr"/>
        <c:lblOffset val="100"/>
        <c:noMultiLvlLbl val="0"/>
      </c:catAx>
      <c:valAx>
        <c:axId val="99696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2685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5929147720971498E-2"/>
          <c:y val="7.0022640939850597E-2"/>
          <c:w val="6.5232824110014395E-2"/>
          <c:h val="0.1283253251490530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Flygtyid LFK 2014-2017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Blad1!$D$1</c:f>
              <c:strCache>
                <c:ptCount val="1"/>
                <c:pt idx="0">
                  <c:v>Skolning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>
              <a:softEdge rad="0"/>
            </a:effectLst>
          </c:spPr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Blad1!$D$2:$D$5</c:f>
              <c:numCache>
                <c:formatCode>General</c:formatCode>
                <c:ptCount val="4"/>
                <c:pt idx="0">
                  <c:v>458</c:v>
                </c:pt>
                <c:pt idx="1">
                  <c:v>565</c:v>
                </c:pt>
                <c:pt idx="2">
                  <c:v>642</c:v>
                </c:pt>
                <c:pt idx="3">
                  <c:v>470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E3-9148-9ED4-A546B3AFE502}"/>
            </c:ext>
          </c:extLst>
        </c:ser>
        <c:ser>
          <c:idx val="2"/>
          <c:order val="1"/>
          <c:tx>
            <c:strRef>
              <c:f>Blad1!$E$1</c:f>
              <c:strCache>
                <c:ptCount val="1"/>
                <c:pt idx="0">
                  <c:v>Uthyr FFK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Blad1!$E$2:$E$5</c:f>
              <c:numCache>
                <c:formatCode>General</c:formatCode>
                <c:ptCount val="4"/>
                <c:pt idx="0" formatCode="0">
                  <c:v>159.19999999999999</c:v>
                </c:pt>
                <c:pt idx="1">
                  <c:v>153</c:v>
                </c:pt>
                <c:pt idx="2">
                  <c:v>160</c:v>
                </c:pt>
                <c:pt idx="3">
                  <c:v>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E3-9148-9ED4-A546B3AFE502}"/>
            </c:ext>
          </c:extLst>
        </c:ser>
        <c:ser>
          <c:idx val="3"/>
          <c:order val="2"/>
          <c:tx>
            <c:strRef>
              <c:f>Blad1!$F$1</c:f>
              <c:strCache>
                <c:ptCount val="1"/>
                <c:pt idx="0">
                  <c:v>Uthyr Priv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Blad1!$F$2:$F$5</c:f>
              <c:numCache>
                <c:formatCode>General</c:formatCode>
                <c:ptCount val="4"/>
                <c:pt idx="0">
                  <c:v>329</c:v>
                </c:pt>
                <c:pt idx="1">
                  <c:v>431</c:v>
                </c:pt>
                <c:pt idx="2">
                  <c:v>622</c:v>
                </c:pt>
                <c:pt idx="3">
                  <c:v>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E3-9148-9ED4-A546B3AFE502}"/>
            </c:ext>
          </c:extLst>
        </c:ser>
        <c:ser>
          <c:idx val="4"/>
          <c:order val="3"/>
          <c:tx>
            <c:strRef>
              <c:f>Blad1!$G$1</c:f>
              <c:strCache>
                <c:ptCount val="1"/>
                <c:pt idx="0">
                  <c:v>Uthyr SAAB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Blad1!$G$2:$G$5</c:f>
              <c:numCache>
                <c:formatCode>General</c:formatCode>
                <c:ptCount val="4"/>
                <c:pt idx="0">
                  <c:v>194</c:v>
                </c:pt>
                <c:pt idx="1">
                  <c:v>128</c:v>
                </c:pt>
                <c:pt idx="2">
                  <c:v>158</c:v>
                </c:pt>
                <c:pt idx="3">
                  <c:v>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E3-9148-9ED4-A546B3AFE502}"/>
            </c:ext>
          </c:extLst>
        </c:ser>
        <c:ser>
          <c:idx val="5"/>
          <c:order val="4"/>
          <c:tx>
            <c:strRef>
              <c:f>Blad1!$H$1</c:f>
              <c:strCache>
                <c:ptCount val="1"/>
                <c:pt idx="0">
                  <c:v>Brandflyg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Blad1!$H$2:$H$5</c:f>
              <c:numCache>
                <c:formatCode>General</c:formatCode>
                <c:ptCount val="4"/>
                <c:pt idx="0">
                  <c:v>91</c:v>
                </c:pt>
                <c:pt idx="1">
                  <c:v>50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BE3-9148-9ED4-A546B3AFE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7474352"/>
        <c:axId val="982316032"/>
      </c:lineChart>
      <c:catAx>
        <c:axId val="105747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82316032"/>
        <c:crosses val="autoZero"/>
        <c:auto val="1"/>
        <c:lblAlgn val="ctr"/>
        <c:lblOffset val="100"/>
        <c:noMultiLvlLbl val="0"/>
      </c:catAx>
      <c:valAx>
        <c:axId val="98231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Tachotid</a:t>
                </a:r>
                <a:r>
                  <a:rPr lang="sv-SE" baseline="0"/>
                  <a:t> h</a:t>
                </a:r>
                <a:endParaRPr lang="sv-S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5747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B25E1-0779-9E4D-A45A-3B0847AEAC8D}" type="datetimeFigureOut">
              <a:rPr lang="sv-SE" smtClean="0"/>
              <a:t>2020-03-15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F313B-D77E-5544-AC42-D194B60AE7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4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F313B-D77E-5544-AC42-D194B60AE79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88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 baseline="0"/>
            </a:lvl1pPr>
          </a:lstStyle>
          <a:p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</a:t>
            </a:r>
            <a:r>
              <a:rPr lang="en-US" noProof="0" dirty="0" err="1"/>
              <a:t>formatet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bakgrundsrubriken</a:t>
            </a:r>
            <a:endParaRPr lang="en-US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23159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 </a:t>
            </a:r>
            <a:r>
              <a:rPr lang="en-US" noProof="0" dirty="0" err="1"/>
              <a:t>på</a:t>
            </a:r>
            <a:r>
              <a:rPr lang="en-US" noProof="0" dirty="0"/>
              <a:t> </a:t>
            </a:r>
            <a:r>
              <a:rPr lang="en-US" noProof="0" dirty="0" err="1"/>
              <a:t>bakgrundstexten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  <p:sp>
        <p:nvSpPr>
          <p:cNvPr id="1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447040"/>
            <a:ext cx="10515600" cy="567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14" name="Platshållare för bildnummer 5"/>
          <p:cNvSpPr txBox="1">
            <a:spLocks/>
          </p:cNvSpPr>
          <p:nvPr userDrawn="1"/>
        </p:nvSpPr>
        <p:spPr>
          <a:xfrm>
            <a:off x="10326189" y="-45719"/>
            <a:ext cx="838636" cy="412750"/>
          </a:xfrm>
          <a:prstGeom prst="rect">
            <a:avLst/>
          </a:prstGeom>
        </p:spPr>
        <p:txBody>
          <a:bodyPr anchor="ctr"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>
                <a:solidFill>
                  <a:schemeClr val="tx1">
                    <a:lumMod val="50000"/>
                    <a:lumOff val="50000"/>
                  </a:schemeClr>
                </a:solidFill>
              </a:rPr>
              <a:t>Page </a:t>
            </a:r>
            <a:fld id="{099F449A-88F6-544A-B97F-CF6EF40D8A08}" type="slidenum">
              <a:rPr lang="sv-S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sv-S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</p:spTree>
    <p:extLst>
      <p:ext uri="{BB962C8B-B14F-4D97-AF65-F5344CB8AC3E}">
        <p14:creationId xmlns:p14="http://schemas.microsoft.com/office/powerpoint/2010/main" val="211702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445311"/>
            <a:ext cx="10515600" cy="567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</a:t>
            </a:r>
            <a:r>
              <a:rPr lang="en-GB" noProof="0" dirty="0" err="1"/>
              <a:t>formatet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bakgrundsrubriken</a:t>
            </a:r>
            <a:endParaRPr lang="en-GB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271017"/>
            <a:ext cx="10515600" cy="4905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pic>
        <p:nvPicPr>
          <p:cNvPr id="7" name="Picture 3" descr="C:\Users\bjrys\Desktop\lfklogonew (1)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3968" y="1"/>
            <a:ext cx="950781" cy="422570"/>
          </a:xfrm>
          <a:prstGeom prst="rect">
            <a:avLst/>
          </a:prstGeom>
          <a:noFill/>
        </p:spPr>
      </p:pic>
      <p:cxnSp>
        <p:nvCxnSpPr>
          <p:cNvPr id="8" name="Rak 7"/>
          <p:cNvCxnSpPr/>
          <p:nvPr userDrawn="1"/>
        </p:nvCxnSpPr>
        <p:spPr>
          <a:xfrm>
            <a:off x="0" y="345743"/>
            <a:ext cx="11353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 userDrawn="1"/>
        </p:nvCxnSpPr>
        <p:spPr>
          <a:xfrm>
            <a:off x="11932920" y="350110"/>
            <a:ext cx="25908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datum 3"/>
          <p:cNvSpPr txBox="1">
            <a:spLocks/>
          </p:cNvSpPr>
          <p:nvPr userDrawn="1"/>
        </p:nvSpPr>
        <p:spPr>
          <a:xfrm>
            <a:off x="0" y="-45719"/>
            <a:ext cx="3267020" cy="412750"/>
          </a:xfrm>
          <a:prstGeom prst="rect">
            <a:avLst/>
          </a:prstGeom>
        </p:spPr>
        <p:txBody>
          <a:bodyPr anchor="ctr"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LFK Höstmöte</a:t>
            </a:r>
            <a:r>
              <a:rPr lang="sv-S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2018-01-10</a:t>
            </a:r>
          </a:p>
        </p:txBody>
      </p:sp>
      <p:sp>
        <p:nvSpPr>
          <p:cNvPr id="19" name="Platshållare för bildnummer 5"/>
          <p:cNvSpPr txBox="1">
            <a:spLocks/>
          </p:cNvSpPr>
          <p:nvPr userDrawn="1"/>
        </p:nvSpPr>
        <p:spPr>
          <a:xfrm>
            <a:off x="10326189" y="-45719"/>
            <a:ext cx="838636" cy="412750"/>
          </a:xfrm>
          <a:prstGeom prst="rect">
            <a:avLst/>
          </a:prstGeom>
        </p:spPr>
        <p:txBody>
          <a:bodyPr anchor="ctr"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>
                <a:solidFill>
                  <a:schemeClr val="tx1">
                    <a:lumMod val="50000"/>
                    <a:lumOff val="50000"/>
                  </a:schemeClr>
                </a:solidFill>
              </a:rPr>
              <a:t>Page </a:t>
            </a:r>
            <a:fld id="{099F449A-88F6-544A-B97F-CF6EF40D8A08}" type="slidenum">
              <a:rPr lang="sv-S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sv-S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4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Rounded MT Bold" charset="0"/>
          <a:ea typeface="Arial Rounded MT Bold" charset="0"/>
          <a:cs typeface="Arial Rounded MT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ffr.net/events/2018-iffr-scandinavian-fly-in-linkoping-saab-essl-swede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100386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1309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89091"/>
            <a:ext cx="12192000" cy="999045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LFK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6159E9F-F642-AA40-8A8A-8D4BD46A24F5}"/>
              </a:ext>
            </a:extLst>
          </p:cNvPr>
          <p:cNvSpPr/>
          <p:nvPr/>
        </p:nvSpPr>
        <p:spPr>
          <a:xfrm>
            <a:off x="2935044" y="2060339"/>
            <a:ext cx="63219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v-SE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cs typeface="Arial Black" charset="0"/>
              </a:rPr>
              <a:t>ASR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v-SE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cs typeface="Arial Black" charset="0"/>
              </a:rPr>
              <a:t>Avionikmod</a:t>
            </a:r>
            <a:endParaRPr lang="sv-SE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charset="0"/>
              <a:cs typeface="Arial Black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v-SE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cs typeface="Arial Black" charset="0"/>
              </a:rPr>
              <a:t>Klubbinfo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sv-SE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charset="0"/>
              <a:cs typeface="Arial Black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v-SE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cs typeface="Arial Black" charset="0"/>
              </a:rPr>
              <a:t>2018-01-10</a:t>
            </a:r>
          </a:p>
        </p:txBody>
      </p:sp>
    </p:spTree>
    <p:extLst>
      <p:ext uri="{BB962C8B-B14F-4D97-AF65-F5344CB8AC3E}">
        <p14:creationId xmlns:p14="http://schemas.microsoft.com/office/powerpoint/2010/main" val="86347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Gulaschsoppa med tillbehör</a:t>
            </a:r>
          </a:p>
          <a:p>
            <a:r>
              <a:rPr lang="sv-SE" dirty="0"/>
              <a:t>Falafel i pitabröd</a:t>
            </a:r>
          </a:p>
          <a:p>
            <a:r>
              <a:rPr lang="sv-SE" dirty="0"/>
              <a:t>Lingondricka</a:t>
            </a:r>
          </a:p>
          <a:p>
            <a:r>
              <a:rPr lang="sv-SE" dirty="0"/>
              <a:t>Kaffe, kaka</a:t>
            </a:r>
          </a:p>
          <a:p>
            <a:r>
              <a:rPr lang="sv-SE" dirty="0"/>
              <a:t>50:-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 / Fika</a:t>
            </a:r>
          </a:p>
        </p:txBody>
      </p:sp>
    </p:spTree>
    <p:extLst>
      <p:ext uri="{BB962C8B-B14F-4D97-AF65-F5344CB8AC3E}">
        <p14:creationId xmlns:p14="http://schemas.microsoft.com/office/powerpoint/2010/main" val="45725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>
                <a:hlinkClick r:id="rId2"/>
              </a:rPr>
              <a:t>2018 IFFR Scandinavian Fly-In – Linköping / SAAB – ESSL – Sweden</a:t>
            </a:r>
            <a:endParaRPr lang="sv-SE" b="1" dirty="0"/>
          </a:p>
          <a:p>
            <a:endParaRPr lang="sv-SE" b="1" dirty="0"/>
          </a:p>
          <a:p>
            <a:r>
              <a:rPr lang="it-IT" dirty="0"/>
              <a:t>9 augusti, 2018 – 12 augusti, 2018</a:t>
            </a:r>
            <a:endParaRPr lang="sv-SE" dirty="0"/>
          </a:p>
          <a:p>
            <a:endParaRPr lang="sv-SE" dirty="0"/>
          </a:p>
          <a:p>
            <a:r>
              <a:rPr lang="sv-SE" dirty="0"/>
              <a:t>Roland Johnsson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Fly In: </a:t>
            </a:r>
            <a:r>
              <a:rPr lang="sv-SE" dirty="0" err="1"/>
              <a:t>Flying</a:t>
            </a:r>
            <a:r>
              <a:rPr lang="sv-SE" dirty="0"/>
              <a:t> Rotarians</a:t>
            </a:r>
          </a:p>
        </p:txBody>
      </p:sp>
    </p:spTree>
    <p:extLst>
      <p:ext uri="{BB962C8B-B14F-4D97-AF65-F5344CB8AC3E}">
        <p14:creationId xmlns:p14="http://schemas.microsoft.com/office/powerpoint/2010/main" val="19599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ASR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24" y="754342"/>
            <a:ext cx="4552444" cy="592077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704" y="717724"/>
            <a:ext cx="4578096" cy="59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0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Flygtid 1933-2017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64623"/>
              </p:ext>
            </p:extLst>
          </p:nvPr>
        </p:nvGraphicFramePr>
        <p:xfrm>
          <a:off x="130628" y="1014984"/>
          <a:ext cx="12061371" cy="598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237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Tachotidstapp</a:t>
            </a:r>
            <a:r>
              <a:rPr lang="sv-SE" dirty="0"/>
              <a:t> 2017        (1599-1390 = 209h)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732741"/>
              </p:ext>
            </p:extLst>
          </p:nvPr>
        </p:nvGraphicFramePr>
        <p:xfrm>
          <a:off x="641447" y="1207008"/>
          <a:ext cx="11382914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198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838200" y="1271017"/>
            <a:ext cx="4629912" cy="5404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8.33 &amp; PBN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SE-KIT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SE-IUD </a:t>
            </a:r>
            <a:r>
              <a:rPr lang="sv-SE" dirty="0">
                <a:sym typeface="Wingdings"/>
              </a:rPr>
              <a:t> Motorbyte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sym typeface="Wingdings"/>
              </a:rPr>
              <a:t>SE-KMH</a:t>
            </a:r>
          </a:p>
          <a:p>
            <a:pPr marL="514350" indent="-514350">
              <a:buFont typeface="+mj-lt"/>
              <a:buAutoNum type="arabicPeriod"/>
            </a:pPr>
            <a:endParaRPr lang="sv-SE" dirty="0">
              <a:sym typeface="Wingdings"/>
            </a:endParaRPr>
          </a:p>
          <a:p>
            <a:pPr marL="0" indent="0">
              <a:buNone/>
            </a:pPr>
            <a:endParaRPr lang="sv-SE" b="1" dirty="0">
              <a:sym typeface="Wingdings"/>
            </a:endParaRPr>
          </a:p>
          <a:p>
            <a:pPr marL="0" indent="0">
              <a:buNone/>
            </a:pPr>
            <a:endParaRPr lang="sv-SE" b="1" dirty="0">
              <a:sym typeface="Wingdings"/>
            </a:endParaRPr>
          </a:p>
          <a:p>
            <a:pPr marL="0" indent="0">
              <a:buNone/>
            </a:pPr>
            <a:r>
              <a:rPr lang="sv-SE" b="1" dirty="0">
                <a:sym typeface="Wingdings"/>
              </a:rPr>
              <a:t>PBN-kurs</a:t>
            </a:r>
            <a:r>
              <a:rPr lang="sv-SE" dirty="0">
                <a:sym typeface="Wingdings"/>
              </a:rPr>
              <a:t> klar under Q1</a:t>
            </a:r>
          </a:p>
          <a:p>
            <a:pPr marL="514350" indent="-514350">
              <a:buFont typeface="+mj-lt"/>
              <a:buAutoNum type="arabicPeriod"/>
            </a:pPr>
            <a:endParaRPr lang="sv-SE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sv-SE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Avionikmod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/>
          <a:srcRect t="1366" b="1"/>
          <a:stretch/>
        </p:blipFill>
        <p:spPr>
          <a:xfrm>
            <a:off x="5384594" y="3152760"/>
            <a:ext cx="2329404" cy="62427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275" y="1732682"/>
            <a:ext cx="2354522" cy="50818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/>
          <a:srcRect t="7248" b="11485"/>
          <a:stretch/>
        </p:blipFill>
        <p:spPr>
          <a:xfrm>
            <a:off x="5303520" y="2212386"/>
            <a:ext cx="2493264" cy="954019"/>
          </a:xfrm>
          <a:prstGeom prst="rect">
            <a:avLst/>
          </a:prstGeom>
        </p:spPr>
      </p:pic>
      <p:pic>
        <p:nvPicPr>
          <p:cNvPr id="10" name="Bildobjekt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68" y="1702261"/>
            <a:ext cx="1257780" cy="2611511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5852680" y="1176536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/>
              <a:t>KIT &amp; IUD</a:t>
            </a:r>
            <a:endParaRPr lang="sv-SE" sz="2400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602" y="1702261"/>
            <a:ext cx="2354522" cy="508184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602" y="3185079"/>
            <a:ext cx="2345512" cy="982183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602" y="2192157"/>
            <a:ext cx="2345512" cy="982183"/>
          </a:xfrm>
          <a:prstGeom prst="rect">
            <a:avLst/>
          </a:prstGeom>
        </p:spPr>
      </p:pic>
      <p:sp>
        <p:nvSpPr>
          <p:cNvPr id="18" name="Rektangel 17"/>
          <p:cNvSpPr/>
          <p:nvPr/>
        </p:nvSpPr>
        <p:spPr>
          <a:xfrm>
            <a:off x="9639602" y="117653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/>
              <a:t>KMH</a:t>
            </a:r>
          </a:p>
        </p:txBody>
      </p:sp>
      <p:cxnSp>
        <p:nvCxnSpPr>
          <p:cNvPr id="20" name="Rak 19"/>
          <p:cNvCxnSpPr/>
          <p:nvPr/>
        </p:nvCxnSpPr>
        <p:spPr>
          <a:xfrm>
            <a:off x="8028432" y="847023"/>
            <a:ext cx="0" cy="38712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03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Långresa 2018 Normandie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100 årsminne av freden 1:a världskriget</a:t>
            </a:r>
          </a:p>
          <a:p>
            <a:r>
              <a:rPr lang="sv-SE" dirty="0"/>
              <a:t>Invasionskusten</a:t>
            </a:r>
          </a:p>
          <a:p>
            <a:r>
              <a:rPr lang="sv-SE" dirty="0"/>
              <a:t>Jersey?</a:t>
            </a:r>
          </a:p>
          <a:p>
            <a:endParaRPr lang="sv-SE" dirty="0"/>
          </a:p>
          <a:p>
            <a:r>
              <a:rPr lang="sv-SE" dirty="0"/>
              <a:t>800NM varje väg</a:t>
            </a:r>
          </a:p>
          <a:p>
            <a:r>
              <a:rPr lang="sv-SE" dirty="0"/>
              <a:t>ca &gt; 16 h flygtid totalt</a:t>
            </a:r>
          </a:p>
          <a:p>
            <a:pPr lvl="1"/>
            <a:r>
              <a:rPr lang="sv-SE" dirty="0"/>
              <a:t>5-10:e juni?</a:t>
            </a:r>
          </a:p>
          <a:p>
            <a:pPr lvl="1"/>
            <a:r>
              <a:rPr lang="sv-SE" dirty="0"/>
              <a:t>1:a semesterveckan?</a:t>
            </a:r>
          </a:p>
        </p:txBody>
      </p:sp>
      <p:pic>
        <p:nvPicPr>
          <p:cNvPr id="6" name="Bildobjekt 5" descr="Image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9720" r="13716" b="8718"/>
          <a:stretch/>
        </p:blipFill>
        <p:spPr>
          <a:xfrm>
            <a:off x="7692743" y="2767455"/>
            <a:ext cx="4175431" cy="356692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ektangel 6"/>
          <p:cNvSpPr/>
          <p:nvPr/>
        </p:nvSpPr>
        <p:spPr>
          <a:xfrm rot="1374687">
            <a:off x="10276410" y="819836"/>
            <a:ext cx="1526154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sv-SE" sz="3600" dirty="0">
                <a:solidFill>
                  <a:srgbClr val="FF0000"/>
                </a:solidFill>
              </a:rPr>
              <a:t>Förslag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4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6375" r="10250" b="1750"/>
          <a:stretch/>
        </p:blipFill>
        <p:spPr bwMode="auto">
          <a:xfrm>
            <a:off x="8080248" y="548259"/>
            <a:ext cx="3915529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Långresa 2018 Krakow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Flygmuseum</a:t>
            </a:r>
          </a:p>
          <a:p>
            <a:r>
              <a:rPr lang="sv-SE" dirty="0"/>
              <a:t>Saltgruva</a:t>
            </a:r>
          </a:p>
          <a:p>
            <a:r>
              <a:rPr lang="sv-SE" dirty="0" err="1"/>
              <a:t>Auswitch</a:t>
            </a:r>
            <a:endParaRPr lang="sv-SE" dirty="0"/>
          </a:p>
          <a:p>
            <a:r>
              <a:rPr lang="sv-SE" dirty="0" err="1"/>
              <a:t>Chindlers</a:t>
            </a:r>
            <a:r>
              <a:rPr lang="sv-SE" dirty="0"/>
              <a:t> fabrik</a:t>
            </a:r>
          </a:p>
          <a:p>
            <a:endParaRPr lang="sv-SE" dirty="0"/>
          </a:p>
          <a:p>
            <a:r>
              <a:rPr lang="sv-SE" dirty="0"/>
              <a:t>520NM varje väg</a:t>
            </a:r>
          </a:p>
          <a:p>
            <a:r>
              <a:rPr lang="sv-SE" dirty="0"/>
              <a:t>ca &gt; 11 h flygtid totalt</a:t>
            </a:r>
          </a:p>
          <a:p>
            <a:pPr lvl="1"/>
            <a:r>
              <a:rPr lang="sv-SE" dirty="0"/>
              <a:t>5-10:e juni?</a:t>
            </a:r>
          </a:p>
          <a:p>
            <a:pPr lvl="1"/>
            <a:r>
              <a:rPr lang="sv-SE" dirty="0"/>
              <a:t>1:a semesterveckan?</a:t>
            </a:r>
          </a:p>
        </p:txBody>
      </p:sp>
      <p:sp>
        <p:nvSpPr>
          <p:cNvPr id="7" name="Rektangel 6"/>
          <p:cNvSpPr/>
          <p:nvPr/>
        </p:nvSpPr>
        <p:spPr>
          <a:xfrm rot="1374687">
            <a:off x="6161609" y="1752524"/>
            <a:ext cx="1526154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sv-SE" sz="3600" dirty="0">
                <a:solidFill>
                  <a:srgbClr val="FF0000"/>
                </a:solidFill>
              </a:rPr>
              <a:t>Förslag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8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143</Words>
  <Application>Microsoft Macintosh PowerPoint</Application>
  <PresentationFormat>Bredbild</PresentationFormat>
  <Paragraphs>58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Arial Rounded MT Bold</vt:lpstr>
      <vt:lpstr>Calibri</vt:lpstr>
      <vt:lpstr>Office-tema</vt:lpstr>
      <vt:lpstr>LFK</vt:lpstr>
      <vt:lpstr>Mat / Fika</vt:lpstr>
      <vt:lpstr>Fly In: Flying Rotarians</vt:lpstr>
      <vt:lpstr>ASR</vt:lpstr>
      <vt:lpstr>Flygtid 1933-2017</vt:lpstr>
      <vt:lpstr>Tachotidstapp 2017        (1599-1390 = 209h)</vt:lpstr>
      <vt:lpstr>Avionikmod</vt:lpstr>
      <vt:lpstr>Långresa 2018 Normandie</vt:lpstr>
      <vt:lpstr>Långresa 2018 Krakow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Nils Erik Peterson</dc:creator>
  <cp:lastModifiedBy>Nils Erik Peterson</cp:lastModifiedBy>
  <cp:revision>96</cp:revision>
  <dcterms:created xsi:type="dcterms:W3CDTF">2017-11-05T19:58:10Z</dcterms:created>
  <dcterms:modified xsi:type="dcterms:W3CDTF">2020-03-15T13:09:30Z</dcterms:modified>
</cp:coreProperties>
</file>