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79" r:id="rId2"/>
    <p:sldId id="265" r:id="rId3"/>
    <p:sldId id="264" r:id="rId4"/>
    <p:sldId id="261" r:id="rId5"/>
    <p:sldId id="263" r:id="rId6"/>
    <p:sldId id="268" r:id="rId7"/>
    <p:sldId id="280" r:id="rId8"/>
    <p:sldId id="269" r:id="rId9"/>
    <p:sldId id="270" r:id="rId10"/>
    <p:sldId id="275" r:id="rId11"/>
    <p:sldId id="277" r:id="rId12"/>
    <p:sldId id="278" r:id="rId13"/>
    <p:sldId id="25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D7D58F-42D6-4ED5-AA80-9FA93A437A59}" v="82" dt="2019-11-27T15:01:36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na Johansson" userId="dfd78569725f2421" providerId="LiveId" clId="{2D1DD695-42D3-DC48-8E53-2531219492CB}"/>
    <pc:docChg chg="modSld">
      <pc:chgData name="Jonna Johansson" userId="dfd78569725f2421" providerId="LiveId" clId="{2D1DD695-42D3-DC48-8E53-2531219492CB}" dt="2019-11-27T22:11:57.196" v="0" actId="1076"/>
      <pc:docMkLst>
        <pc:docMk/>
      </pc:docMkLst>
      <pc:sldChg chg="modSp">
        <pc:chgData name="Jonna Johansson" userId="dfd78569725f2421" providerId="LiveId" clId="{2D1DD695-42D3-DC48-8E53-2531219492CB}" dt="2019-11-27T22:11:57.196" v="0" actId="1076"/>
        <pc:sldMkLst>
          <pc:docMk/>
          <pc:sldMk cId="3183762720" sldId="268"/>
        </pc:sldMkLst>
        <pc:picChg chg="mod">
          <ac:chgData name="Jonna Johansson" userId="dfd78569725f2421" providerId="LiveId" clId="{2D1DD695-42D3-DC48-8E53-2531219492CB}" dt="2019-11-27T22:11:57.196" v="0" actId="1076"/>
          <ac:picMkLst>
            <pc:docMk/>
            <pc:sldMk cId="3183762720" sldId="268"/>
            <ac:picMk id="9" creationId="{CBBB0A3C-1FE7-420A-92FB-84DBEEC102E5}"/>
          </ac:picMkLst>
        </pc:picChg>
      </pc:sldChg>
    </pc:docChg>
  </pc:docChgLst>
  <pc:docChgLst>
    <pc:chgData name="Skolchef Linköpings Flygklubb" userId="c70466a3546eeb46" providerId="LiveId" clId="{F7D7D58F-42D6-4ED5-AA80-9FA93A437A59}"/>
    <pc:docChg chg="undo redo custSel mod addSld delSld modSld sldOrd">
      <pc:chgData name="Skolchef Linköpings Flygklubb" userId="c70466a3546eeb46" providerId="LiveId" clId="{F7D7D58F-42D6-4ED5-AA80-9FA93A437A59}" dt="2019-11-27T15:59:10.314" v="4228" actId="20577"/>
      <pc:docMkLst>
        <pc:docMk/>
      </pc:docMkLst>
      <pc:sldChg chg="modSp ord">
        <pc:chgData name="Skolchef Linköpings Flygklubb" userId="c70466a3546eeb46" providerId="LiveId" clId="{F7D7D58F-42D6-4ED5-AA80-9FA93A437A59}" dt="2019-11-27T14:21:41.540" v="3881" actId="122"/>
        <pc:sldMkLst>
          <pc:docMk/>
          <pc:sldMk cId="377169277" sldId="257"/>
        </pc:sldMkLst>
        <pc:spChg chg="mod">
          <ac:chgData name="Skolchef Linköpings Flygklubb" userId="c70466a3546eeb46" providerId="LiveId" clId="{F7D7D58F-42D6-4ED5-AA80-9FA93A437A59}" dt="2019-11-27T14:21:41.540" v="3881" actId="122"/>
          <ac:spMkLst>
            <pc:docMk/>
            <pc:sldMk cId="377169277" sldId="257"/>
            <ac:spMk id="2" creationId="{C6D9F997-22D4-4546-BE8E-F65736260786}"/>
          </ac:spMkLst>
        </pc:spChg>
        <pc:picChg chg="mod modCrop">
          <ac:chgData name="Skolchef Linköpings Flygklubb" userId="c70466a3546eeb46" providerId="LiveId" clId="{F7D7D58F-42D6-4ED5-AA80-9FA93A437A59}" dt="2019-11-27T14:21:06.871" v="3850" actId="732"/>
          <ac:picMkLst>
            <pc:docMk/>
            <pc:sldMk cId="377169277" sldId="257"/>
            <ac:picMk id="5" creationId="{9CFD1A5A-B09D-45EA-93BB-57075EEC3D26}"/>
          </ac:picMkLst>
        </pc:picChg>
      </pc:sldChg>
      <pc:sldChg chg="modSp del">
        <pc:chgData name="Skolchef Linköpings Flygklubb" userId="c70466a3546eeb46" providerId="LiveId" clId="{F7D7D58F-42D6-4ED5-AA80-9FA93A437A59}" dt="2019-11-27T13:42:26.749" v="3019" actId="47"/>
        <pc:sldMkLst>
          <pc:docMk/>
          <pc:sldMk cId="693668282" sldId="258"/>
        </pc:sldMkLst>
        <pc:picChg chg="mod">
          <ac:chgData name="Skolchef Linköpings Flygklubb" userId="c70466a3546eeb46" providerId="LiveId" clId="{F7D7D58F-42D6-4ED5-AA80-9FA93A437A59}" dt="2019-11-27T12:48:18.450" v="1629" actId="1076"/>
          <ac:picMkLst>
            <pc:docMk/>
            <pc:sldMk cId="693668282" sldId="258"/>
            <ac:picMk id="4" creationId="{7AF66982-245D-4AB5-962E-7E077858B4EF}"/>
          </ac:picMkLst>
        </pc:picChg>
      </pc:sldChg>
      <pc:sldChg chg="del">
        <pc:chgData name="Skolchef Linköpings Flygklubb" userId="c70466a3546eeb46" providerId="LiveId" clId="{F7D7D58F-42D6-4ED5-AA80-9FA93A437A59}" dt="2019-11-27T13:25:17.292" v="2381" actId="47"/>
        <pc:sldMkLst>
          <pc:docMk/>
          <pc:sldMk cId="4264158627" sldId="259"/>
        </pc:sldMkLst>
      </pc:sldChg>
      <pc:sldChg chg="del">
        <pc:chgData name="Skolchef Linköpings Flygklubb" userId="c70466a3546eeb46" providerId="LiveId" clId="{F7D7D58F-42D6-4ED5-AA80-9FA93A437A59}" dt="2019-11-27T13:42:28.770" v="3020" actId="47"/>
        <pc:sldMkLst>
          <pc:docMk/>
          <pc:sldMk cId="2453276259" sldId="260"/>
        </pc:sldMkLst>
      </pc:sldChg>
      <pc:sldChg chg="addSp delSp modSp ord">
        <pc:chgData name="Skolchef Linköpings Flygklubb" userId="c70466a3546eeb46" providerId="LiveId" clId="{F7D7D58F-42D6-4ED5-AA80-9FA93A437A59}" dt="2019-11-27T14:56:09.768" v="3948" actId="20577"/>
        <pc:sldMkLst>
          <pc:docMk/>
          <pc:sldMk cId="3277429644" sldId="261"/>
        </pc:sldMkLst>
        <pc:spChg chg="mod">
          <ac:chgData name="Skolchef Linköpings Flygklubb" userId="c70466a3546eeb46" providerId="LiveId" clId="{F7D7D58F-42D6-4ED5-AA80-9FA93A437A59}" dt="2019-11-27T10:48:05.537" v="815" actId="20577"/>
          <ac:spMkLst>
            <pc:docMk/>
            <pc:sldMk cId="3277429644" sldId="261"/>
            <ac:spMk id="2" creationId="{C6D9F997-22D4-4546-BE8E-F65736260786}"/>
          </ac:spMkLst>
        </pc:spChg>
        <pc:spChg chg="add mod">
          <ac:chgData name="Skolchef Linköpings Flygklubb" userId="c70466a3546eeb46" providerId="LiveId" clId="{F7D7D58F-42D6-4ED5-AA80-9FA93A437A59}" dt="2019-11-27T14:56:09.768" v="3948" actId="20577"/>
          <ac:spMkLst>
            <pc:docMk/>
            <pc:sldMk cId="3277429644" sldId="261"/>
            <ac:spMk id="6" creationId="{120D1FC6-4283-4FD6-82CE-31E7F70E3311}"/>
          </ac:spMkLst>
        </pc:spChg>
        <pc:picChg chg="del mod">
          <ac:chgData name="Skolchef Linköpings Flygklubb" userId="c70466a3546eeb46" providerId="LiveId" clId="{F7D7D58F-42D6-4ED5-AA80-9FA93A437A59}" dt="2019-11-27T10:35:18.119" v="202" actId="478"/>
          <ac:picMkLst>
            <pc:docMk/>
            <pc:sldMk cId="3277429644" sldId="261"/>
            <ac:picMk id="5" creationId="{1582D272-8B51-42A7-AD32-201EC6D4BB27}"/>
          </ac:picMkLst>
        </pc:picChg>
        <pc:picChg chg="add del mod modCrop">
          <ac:chgData name="Skolchef Linköpings Flygklubb" userId="c70466a3546eeb46" providerId="LiveId" clId="{F7D7D58F-42D6-4ED5-AA80-9FA93A437A59}" dt="2019-11-27T10:47:58.496" v="800" actId="478"/>
          <ac:picMkLst>
            <pc:docMk/>
            <pc:sldMk cId="3277429644" sldId="261"/>
            <ac:picMk id="7" creationId="{D6BF8D84-C605-4CA2-A3EB-1AC6F9C16E18}"/>
          </ac:picMkLst>
        </pc:picChg>
        <pc:picChg chg="add mod modCrop">
          <ac:chgData name="Skolchef Linköpings Flygklubb" userId="c70466a3546eeb46" providerId="LiveId" clId="{F7D7D58F-42D6-4ED5-AA80-9FA93A437A59}" dt="2019-11-27T10:49:57.398" v="875" actId="1076"/>
          <ac:picMkLst>
            <pc:docMk/>
            <pc:sldMk cId="3277429644" sldId="261"/>
            <ac:picMk id="8" creationId="{32EA731E-5592-4D4A-A025-88551A2FFB19}"/>
          </ac:picMkLst>
        </pc:picChg>
      </pc:sldChg>
      <pc:sldChg chg="del">
        <pc:chgData name="Skolchef Linköpings Flygklubb" userId="c70466a3546eeb46" providerId="LiveId" clId="{F7D7D58F-42D6-4ED5-AA80-9FA93A437A59}" dt="2019-11-27T13:23:03.296" v="2379" actId="47"/>
        <pc:sldMkLst>
          <pc:docMk/>
          <pc:sldMk cId="2224878975" sldId="262"/>
        </pc:sldMkLst>
      </pc:sldChg>
      <pc:sldChg chg="addSp delSp modSp add">
        <pc:chgData name="Skolchef Linköpings Flygklubb" userId="c70466a3546eeb46" providerId="LiveId" clId="{F7D7D58F-42D6-4ED5-AA80-9FA93A437A59}" dt="2019-11-27T15:06:08.554" v="4181" actId="1076"/>
        <pc:sldMkLst>
          <pc:docMk/>
          <pc:sldMk cId="3136521243" sldId="263"/>
        </pc:sldMkLst>
        <pc:spChg chg="mod">
          <ac:chgData name="Skolchef Linköpings Flygklubb" userId="c70466a3546eeb46" providerId="LiveId" clId="{F7D7D58F-42D6-4ED5-AA80-9FA93A437A59}" dt="2019-11-27T10:56:20.296" v="1137" actId="20577"/>
          <ac:spMkLst>
            <pc:docMk/>
            <pc:sldMk cId="3136521243" sldId="263"/>
            <ac:spMk id="2" creationId="{C6D9F997-22D4-4546-BE8E-F65736260786}"/>
          </ac:spMkLst>
        </pc:spChg>
        <pc:spChg chg="mod">
          <ac:chgData name="Skolchef Linköpings Flygklubb" userId="c70466a3546eeb46" providerId="LiveId" clId="{F7D7D58F-42D6-4ED5-AA80-9FA93A437A59}" dt="2019-11-27T15:06:08.554" v="4181" actId="1076"/>
          <ac:spMkLst>
            <pc:docMk/>
            <pc:sldMk cId="3136521243" sldId="263"/>
            <ac:spMk id="6" creationId="{120D1FC6-4283-4FD6-82CE-31E7F70E3311}"/>
          </ac:spMkLst>
        </pc:spChg>
        <pc:picChg chg="del">
          <ac:chgData name="Skolchef Linköpings Flygklubb" userId="c70466a3546eeb46" providerId="LiveId" clId="{F7D7D58F-42D6-4ED5-AA80-9FA93A437A59}" dt="2019-11-27T10:18:39.399" v="100" actId="478"/>
          <ac:picMkLst>
            <pc:docMk/>
            <pc:sldMk cId="3136521243" sldId="263"/>
            <ac:picMk id="5" creationId="{1582D272-8B51-42A7-AD32-201EC6D4BB27}"/>
          </ac:picMkLst>
        </pc:picChg>
        <pc:picChg chg="add del">
          <ac:chgData name="Skolchef Linköpings Flygklubb" userId="c70466a3546eeb46" providerId="LiveId" clId="{F7D7D58F-42D6-4ED5-AA80-9FA93A437A59}" dt="2019-11-27T10:50:28.144" v="876" actId="478"/>
          <ac:picMkLst>
            <pc:docMk/>
            <pc:sldMk cId="3136521243" sldId="263"/>
            <ac:picMk id="7" creationId="{8E426E94-3435-4DED-A2DD-1E9CEC6868D3}"/>
          </ac:picMkLst>
        </pc:picChg>
      </pc:sldChg>
      <pc:sldChg chg="add del">
        <pc:chgData name="Skolchef Linköpings Flygklubb" userId="c70466a3546eeb46" providerId="LiveId" clId="{F7D7D58F-42D6-4ED5-AA80-9FA93A437A59}" dt="2019-11-27T10:18:33.739" v="98" actId="47"/>
        <pc:sldMkLst>
          <pc:docMk/>
          <pc:sldMk cId="3300037876" sldId="263"/>
        </pc:sldMkLst>
      </pc:sldChg>
      <pc:sldChg chg="modSp add">
        <pc:chgData name="Skolchef Linköpings Flygklubb" userId="c70466a3546eeb46" providerId="LiveId" clId="{F7D7D58F-42D6-4ED5-AA80-9FA93A437A59}" dt="2019-11-27T10:53:53.614" v="1016" actId="1076"/>
        <pc:sldMkLst>
          <pc:docMk/>
          <pc:sldMk cId="270834690" sldId="264"/>
        </pc:sldMkLst>
        <pc:spChg chg="mod">
          <ac:chgData name="Skolchef Linköpings Flygklubb" userId="c70466a3546eeb46" providerId="LiveId" clId="{F7D7D58F-42D6-4ED5-AA80-9FA93A437A59}" dt="2019-11-27T10:53:53.614" v="1016" actId="1076"/>
          <ac:spMkLst>
            <pc:docMk/>
            <pc:sldMk cId="270834690" sldId="264"/>
            <ac:spMk id="6" creationId="{120D1FC6-4283-4FD6-82CE-31E7F70E3311}"/>
          </ac:spMkLst>
        </pc:spChg>
        <pc:picChg chg="mod">
          <ac:chgData name="Skolchef Linköpings Flygklubb" userId="c70466a3546eeb46" providerId="LiveId" clId="{F7D7D58F-42D6-4ED5-AA80-9FA93A437A59}" dt="2019-11-27T10:48:25.766" v="822" actId="1076"/>
          <ac:picMkLst>
            <pc:docMk/>
            <pc:sldMk cId="270834690" sldId="264"/>
            <ac:picMk id="5" creationId="{1582D272-8B51-42A7-AD32-201EC6D4BB27}"/>
          </ac:picMkLst>
        </pc:picChg>
      </pc:sldChg>
      <pc:sldChg chg="delSp modSp add del">
        <pc:chgData name="Skolchef Linköpings Flygklubb" userId="c70466a3546eeb46" providerId="LiveId" clId="{F7D7D58F-42D6-4ED5-AA80-9FA93A437A59}" dt="2019-11-27T10:37:00.934" v="212" actId="47"/>
        <pc:sldMkLst>
          <pc:docMk/>
          <pc:sldMk cId="273885910" sldId="265"/>
        </pc:sldMkLst>
        <pc:picChg chg="mod">
          <ac:chgData name="Skolchef Linköpings Flygklubb" userId="c70466a3546eeb46" providerId="LiveId" clId="{F7D7D58F-42D6-4ED5-AA80-9FA93A437A59}" dt="2019-11-27T10:36:37.937" v="210" actId="1076"/>
          <ac:picMkLst>
            <pc:docMk/>
            <pc:sldMk cId="273885910" sldId="265"/>
            <ac:picMk id="7" creationId="{D6BF8D84-C605-4CA2-A3EB-1AC6F9C16E18}"/>
          </ac:picMkLst>
        </pc:picChg>
        <pc:picChg chg="del">
          <ac:chgData name="Skolchef Linköpings Flygklubb" userId="c70466a3546eeb46" providerId="LiveId" clId="{F7D7D58F-42D6-4ED5-AA80-9FA93A437A59}" dt="2019-11-27T10:36:36.295" v="209" actId="478"/>
          <ac:picMkLst>
            <pc:docMk/>
            <pc:sldMk cId="273885910" sldId="265"/>
            <ac:picMk id="8" creationId="{32EA731E-5592-4D4A-A025-88551A2FFB19}"/>
          </ac:picMkLst>
        </pc:picChg>
      </pc:sldChg>
      <pc:sldChg chg="delSp modSp add ord">
        <pc:chgData name="Skolchef Linköpings Flygklubb" userId="c70466a3546eeb46" providerId="LiveId" clId="{F7D7D58F-42D6-4ED5-AA80-9FA93A437A59}" dt="2019-11-27T15:06:58.990" v="4193" actId="14100"/>
        <pc:sldMkLst>
          <pc:docMk/>
          <pc:sldMk cId="3983436871" sldId="265"/>
        </pc:sldMkLst>
        <pc:spChg chg="mod">
          <ac:chgData name="Skolchef Linköpings Flygklubb" userId="c70466a3546eeb46" providerId="LiveId" clId="{F7D7D58F-42D6-4ED5-AA80-9FA93A437A59}" dt="2019-11-27T14:57:35.337" v="3962" actId="20577"/>
          <ac:spMkLst>
            <pc:docMk/>
            <pc:sldMk cId="3983436871" sldId="265"/>
            <ac:spMk id="2" creationId="{C6D9F997-22D4-4546-BE8E-F65736260786}"/>
          </ac:spMkLst>
        </pc:spChg>
        <pc:spChg chg="mod">
          <ac:chgData name="Skolchef Linköpings Flygklubb" userId="c70466a3546eeb46" providerId="LiveId" clId="{F7D7D58F-42D6-4ED5-AA80-9FA93A437A59}" dt="2019-11-27T15:06:58.990" v="4193" actId="14100"/>
          <ac:spMkLst>
            <pc:docMk/>
            <pc:sldMk cId="3983436871" sldId="265"/>
            <ac:spMk id="6" creationId="{120D1FC6-4283-4FD6-82CE-31E7F70E3311}"/>
          </ac:spMkLst>
        </pc:spChg>
        <pc:picChg chg="del">
          <ac:chgData name="Skolchef Linköpings Flygklubb" userId="c70466a3546eeb46" providerId="LiveId" clId="{F7D7D58F-42D6-4ED5-AA80-9FA93A437A59}" dt="2019-11-27T10:41:23.870" v="680" actId="478"/>
          <ac:picMkLst>
            <pc:docMk/>
            <pc:sldMk cId="3983436871" sldId="265"/>
            <ac:picMk id="7" creationId="{8E426E94-3435-4DED-A2DD-1E9CEC6868D3}"/>
          </ac:picMkLst>
        </pc:picChg>
      </pc:sldChg>
      <pc:sldChg chg="addSp delSp modSp add del ord">
        <pc:chgData name="Skolchef Linköpings Flygklubb" userId="c70466a3546eeb46" providerId="LiveId" clId="{F7D7D58F-42D6-4ED5-AA80-9FA93A437A59}" dt="2019-11-27T15:01:39.556" v="4097" actId="47"/>
        <pc:sldMkLst>
          <pc:docMk/>
          <pc:sldMk cId="3485210695" sldId="266"/>
        </pc:sldMkLst>
        <pc:spChg chg="mod">
          <ac:chgData name="Skolchef Linköpings Flygklubb" userId="c70466a3546eeb46" providerId="LiveId" clId="{F7D7D58F-42D6-4ED5-AA80-9FA93A437A59}" dt="2019-11-27T13:07:18.931" v="1943" actId="20577"/>
          <ac:spMkLst>
            <pc:docMk/>
            <pc:sldMk cId="3485210695" sldId="266"/>
            <ac:spMk id="2" creationId="{C6D9F997-22D4-4546-BE8E-F65736260786}"/>
          </ac:spMkLst>
        </pc:spChg>
        <pc:spChg chg="add del mod">
          <ac:chgData name="Skolchef Linköpings Flygklubb" userId="c70466a3546eeb46" providerId="LiveId" clId="{F7D7D58F-42D6-4ED5-AA80-9FA93A437A59}" dt="2019-11-27T12:37:22.540" v="1611" actId="767"/>
          <ac:spMkLst>
            <pc:docMk/>
            <pc:sldMk cId="3485210695" sldId="266"/>
            <ac:spMk id="5" creationId="{0A6BF03B-6596-4BC1-9C8A-41FFFF40C6C2}"/>
          </ac:spMkLst>
        </pc:spChg>
        <pc:spChg chg="add del mod">
          <ac:chgData name="Skolchef Linköpings Flygklubb" userId="c70466a3546eeb46" providerId="LiveId" clId="{F7D7D58F-42D6-4ED5-AA80-9FA93A437A59}" dt="2019-11-27T12:49:44.618" v="1637" actId="478"/>
          <ac:spMkLst>
            <pc:docMk/>
            <pc:sldMk cId="3485210695" sldId="266"/>
            <ac:spMk id="6" creationId="{120D1FC6-4283-4FD6-82CE-31E7F70E3311}"/>
          </ac:spMkLst>
        </pc:spChg>
        <pc:spChg chg="add del mod">
          <ac:chgData name="Skolchef Linköpings Flygklubb" userId="c70466a3546eeb46" providerId="LiveId" clId="{F7D7D58F-42D6-4ED5-AA80-9FA93A437A59}" dt="2019-11-27T12:37:18.066" v="1605" actId="478"/>
          <ac:spMkLst>
            <pc:docMk/>
            <pc:sldMk cId="3485210695" sldId="266"/>
            <ac:spMk id="8" creationId="{2F837060-8731-4959-80D5-AE31217071D1}"/>
          </ac:spMkLst>
        </pc:spChg>
        <pc:spChg chg="add del mod">
          <ac:chgData name="Skolchef Linköpings Flygklubb" userId="c70466a3546eeb46" providerId="LiveId" clId="{F7D7D58F-42D6-4ED5-AA80-9FA93A437A59}" dt="2019-11-27T15:00:45.704" v="4040" actId="478"/>
          <ac:spMkLst>
            <pc:docMk/>
            <pc:sldMk cId="3485210695" sldId="266"/>
            <ac:spMk id="11" creationId="{5C0A2B83-F043-421B-B510-440294C9AFD0}"/>
          </ac:spMkLst>
        </pc:spChg>
        <pc:picChg chg="add del mod">
          <ac:chgData name="Skolchef Linköpings Flygklubb" userId="c70466a3546eeb46" providerId="LiveId" clId="{F7D7D58F-42D6-4ED5-AA80-9FA93A437A59}" dt="2019-11-27T12:33:03.472" v="1589" actId="478"/>
          <ac:picMkLst>
            <pc:docMk/>
            <pc:sldMk cId="3485210695" sldId="266"/>
            <ac:picMk id="3" creationId="{BA35C3FC-C02B-415A-BD84-9375774E7940}"/>
          </ac:picMkLst>
        </pc:picChg>
        <pc:picChg chg="add del mod">
          <ac:chgData name="Skolchef Linköpings Flygklubb" userId="c70466a3546eeb46" providerId="LiveId" clId="{F7D7D58F-42D6-4ED5-AA80-9FA93A437A59}" dt="2019-11-27T12:37:26.278" v="1617"/>
          <ac:picMkLst>
            <pc:docMk/>
            <pc:sldMk cId="3485210695" sldId="266"/>
            <ac:picMk id="4" creationId="{CC1CF502-789D-4121-B310-BB119388BE12}"/>
          </ac:picMkLst>
        </pc:picChg>
        <pc:picChg chg="add del mod modCrop">
          <ac:chgData name="Skolchef Linköpings Flygklubb" userId="c70466a3546eeb46" providerId="LiveId" clId="{F7D7D58F-42D6-4ED5-AA80-9FA93A437A59}" dt="2019-11-27T13:03:31.213" v="1782" actId="478"/>
          <ac:picMkLst>
            <pc:docMk/>
            <pc:sldMk cId="3485210695" sldId="266"/>
            <ac:picMk id="9" creationId="{CBBB0A3C-1FE7-420A-92FB-84DBEEC102E5}"/>
          </ac:picMkLst>
        </pc:picChg>
        <pc:picChg chg="add del mod modCrop">
          <ac:chgData name="Skolchef Linköpings Flygklubb" userId="c70466a3546eeb46" providerId="LiveId" clId="{F7D7D58F-42D6-4ED5-AA80-9FA93A437A59}" dt="2019-11-27T12:57:07.457" v="1724" actId="478"/>
          <ac:picMkLst>
            <pc:docMk/>
            <pc:sldMk cId="3485210695" sldId="266"/>
            <ac:picMk id="13" creationId="{A81A7A4E-B0D3-47A0-9790-B4C6646CF8D3}"/>
          </ac:picMkLst>
        </pc:picChg>
        <pc:picChg chg="add del mod modCrop">
          <ac:chgData name="Skolchef Linköpings Flygklubb" userId="c70466a3546eeb46" providerId="LiveId" clId="{F7D7D58F-42D6-4ED5-AA80-9FA93A437A59}" dt="2019-11-27T15:00:43.207" v="4039" actId="478"/>
          <ac:picMkLst>
            <pc:docMk/>
            <pc:sldMk cId="3485210695" sldId="266"/>
            <ac:picMk id="14" creationId="{E3600069-5A67-4A88-A4C1-581E0DC2FCC0}"/>
          </ac:picMkLst>
        </pc:picChg>
        <pc:picChg chg="add">
          <ac:chgData name="Skolchef Linköpings Flygklubb" userId="c70466a3546eeb46" providerId="LiveId" clId="{F7D7D58F-42D6-4ED5-AA80-9FA93A437A59}" dt="2019-11-27T15:00:47.060" v="4041"/>
          <ac:picMkLst>
            <pc:docMk/>
            <pc:sldMk cId="3485210695" sldId="266"/>
            <ac:picMk id="15" creationId="{F3B6884F-5261-4474-8DC4-17D8214D2935}"/>
          </ac:picMkLst>
        </pc:picChg>
      </pc:sldChg>
      <pc:sldChg chg="addSp delSp modSp add del">
        <pc:chgData name="Skolchef Linköpings Flygklubb" userId="c70466a3546eeb46" providerId="LiveId" clId="{F7D7D58F-42D6-4ED5-AA80-9FA93A437A59}" dt="2019-11-27T13:12:15.768" v="2036" actId="47"/>
        <pc:sldMkLst>
          <pc:docMk/>
          <pc:sldMk cId="3920539446" sldId="267"/>
        </pc:sldMkLst>
        <pc:spChg chg="mod">
          <ac:chgData name="Skolchef Linköpings Flygklubb" userId="c70466a3546eeb46" providerId="LiveId" clId="{F7D7D58F-42D6-4ED5-AA80-9FA93A437A59}" dt="2019-11-27T12:52:12.671" v="1707" actId="20577"/>
          <ac:spMkLst>
            <pc:docMk/>
            <pc:sldMk cId="3920539446" sldId="267"/>
            <ac:spMk id="2" creationId="{C6D9F997-22D4-4546-BE8E-F65736260786}"/>
          </ac:spMkLst>
        </pc:spChg>
        <pc:spChg chg="add mod">
          <ac:chgData name="Skolchef Linköpings Flygklubb" userId="c70466a3546eeb46" providerId="LiveId" clId="{F7D7D58F-42D6-4ED5-AA80-9FA93A437A59}" dt="2019-11-27T12:52:34.078" v="1710" actId="478"/>
          <ac:spMkLst>
            <pc:docMk/>
            <pc:sldMk cId="3920539446" sldId="267"/>
            <ac:spMk id="4" creationId="{A0F2C4A2-F96E-4AAC-810D-EA614A3FFA59}"/>
          </ac:spMkLst>
        </pc:spChg>
        <pc:spChg chg="del">
          <ac:chgData name="Skolchef Linköpings Flygklubb" userId="c70466a3546eeb46" providerId="LiveId" clId="{F7D7D58F-42D6-4ED5-AA80-9FA93A437A59}" dt="2019-11-27T12:52:34.078" v="1710" actId="478"/>
          <ac:spMkLst>
            <pc:docMk/>
            <pc:sldMk cId="3920539446" sldId="267"/>
            <ac:spMk id="6" creationId="{120D1FC6-4283-4FD6-82CE-31E7F70E3311}"/>
          </ac:spMkLst>
        </pc:spChg>
        <pc:picChg chg="del">
          <ac:chgData name="Skolchef Linköpings Flygklubb" userId="c70466a3546eeb46" providerId="LiveId" clId="{F7D7D58F-42D6-4ED5-AA80-9FA93A437A59}" dt="2019-11-27T12:52:31.207" v="1709" actId="478"/>
          <ac:picMkLst>
            <pc:docMk/>
            <pc:sldMk cId="3920539446" sldId="267"/>
            <ac:picMk id="9" creationId="{CBBB0A3C-1FE7-420A-92FB-84DBEEC102E5}"/>
          </ac:picMkLst>
        </pc:picChg>
      </pc:sldChg>
      <pc:sldChg chg="addSp delSp modSp add">
        <pc:chgData name="Skolchef Linköpings Flygklubb" userId="c70466a3546eeb46" providerId="LiveId" clId="{F7D7D58F-42D6-4ED5-AA80-9FA93A437A59}" dt="2019-11-27T15:01:42.415" v="4098" actId="478"/>
        <pc:sldMkLst>
          <pc:docMk/>
          <pc:sldMk cId="3183762720" sldId="268"/>
        </pc:sldMkLst>
        <pc:spChg chg="mod">
          <ac:chgData name="Skolchef Linköpings Flygklubb" userId="c70466a3546eeb46" providerId="LiveId" clId="{F7D7D58F-42D6-4ED5-AA80-9FA93A437A59}" dt="2019-11-27T14:06:26.584" v="3318" actId="20577"/>
          <ac:spMkLst>
            <pc:docMk/>
            <pc:sldMk cId="3183762720" sldId="268"/>
            <ac:spMk id="2" creationId="{C6D9F997-22D4-4546-BE8E-F65736260786}"/>
          </ac:spMkLst>
        </pc:spChg>
        <pc:picChg chg="add del mod modCrop">
          <ac:chgData name="Skolchef Linköpings Flygklubb" userId="c70466a3546eeb46" providerId="LiveId" clId="{F7D7D58F-42D6-4ED5-AA80-9FA93A437A59}" dt="2019-11-27T15:01:42.415" v="4098" actId="478"/>
          <ac:picMkLst>
            <pc:docMk/>
            <pc:sldMk cId="3183762720" sldId="268"/>
            <ac:picMk id="5" creationId="{A737C44C-C348-49FD-B174-1DEBB6385823}"/>
          </ac:picMkLst>
        </pc:picChg>
        <pc:picChg chg="mod">
          <ac:chgData name="Skolchef Linköpings Flygklubb" userId="c70466a3546eeb46" providerId="LiveId" clId="{F7D7D58F-42D6-4ED5-AA80-9FA93A437A59}" dt="2019-11-27T13:09:54.855" v="1966" actId="1076"/>
          <ac:picMkLst>
            <pc:docMk/>
            <pc:sldMk cId="3183762720" sldId="268"/>
            <ac:picMk id="9" creationId="{CBBB0A3C-1FE7-420A-92FB-84DBEEC102E5}"/>
          </ac:picMkLst>
        </pc:picChg>
      </pc:sldChg>
      <pc:sldChg chg="modSp add ord">
        <pc:chgData name="Skolchef Linköpings Flygklubb" userId="c70466a3546eeb46" providerId="LiveId" clId="{F7D7D58F-42D6-4ED5-AA80-9FA93A437A59}" dt="2019-11-27T14:57:53.299" v="3986" actId="20577"/>
        <pc:sldMkLst>
          <pc:docMk/>
          <pc:sldMk cId="3748938117" sldId="269"/>
        </pc:sldMkLst>
        <pc:spChg chg="mod">
          <ac:chgData name="Skolchef Linköpings Flygklubb" userId="c70466a3546eeb46" providerId="LiveId" clId="{F7D7D58F-42D6-4ED5-AA80-9FA93A437A59}" dt="2019-11-27T14:57:53.299" v="3986" actId="20577"/>
          <ac:spMkLst>
            <pc:docMk/>
            <pc:sldMk cId="3748938117" sldId="269"/>
            <ac:spMk id="2" creationId="{C6D9F997-22D4-4546-BE8E-F65736260786}"/>
          </ac:spMkLst>
        </pc:spChg>
        <pc:picChg chg="mod">
          <ac:chgData name="Skolchef Linköpings Flygklubb" userId="c70466a3546eeb46" providerId="LiveId" clId="{F7D7D58F-42D6-4ED5-AA80-9FA93A437A59}" dt="2019-11-27T13:10:21.548" v="1983" actId="1076"/>
          <ac:picMkLst>
            <pc:docMk/>
            <pc:sldMk cId="3748938117" sldId="269"/>
            <ac:picMk id="9" creationId="{CBBB0A3C-1FE7-420A-92FB-84DBEEC102E5}"/>
          </ac:picMkLst>
        </pc:picChg>
      </pc:sldChg>
      <pc:sldChg chg="addSp delSp modSp add ord">
        <pc:chgData name="Skolchef Linköpings Flygklubb" userId="c70466a3546eeb46" providerId="LiveId" clId="{F7D7D58F-42D6-4ED5-AA80-9FA93A437A59}" dt="2019-11-27T14:57:18.123" v="3949" actId="20577"/>
        <pc:sldMkLst>
          <pc:docMk/>
          <pc:sldMk cId="3640414802" sldId="270"/>
        </pc:sldMkLst>
        <pc:spChg chg="del mod">
          <ac:chgData name="Skolchef Linköpings Flygklubb" userId="c70466a3546eeb46" providerId="LiveId" clId="{F7D7D58F-42D6-4ED5-AA80-9FA93A437A59}" dt="2019-11-27T13:19:01.419" v="2355" actId="478"/>
          <ac:spMkLst>
            <pc:docMk/>
            <pc:sldMk cId="3640414802" sldId="270"/>
            <ac:spMk id="2" creationId="{C6D9F997-22D4-4546-BE8E-F65736260786}"/>
          </ac:spMkLst>
        </pc:spChg>
        <pc:spChg chg="del mod">
          <ac:chgData name="Skolchef Linköpings Flygklubb" userId="c70466a3546eeb46" providerId="LiveId" clId="{F7D7D58F-42D6-4ED5-AA80-9FA93A437A59}" dt="2019-11-27T13:18:08.152" v="2330" actId="478"/>
          <ac:spMkLst>
            <pc:docMk/>
            <pc:sldMk cId="3640414802" sldId="270"/>
            <ac:spMk id="6" creationId="{120D1FC6-4283-4FD6-82CE-31E7F70E3311}"/>
          </ac:spMkLst>
        </pc:spChg>
        <pc:spChg chg="add del mod">
          <ac:chgData name="Skolchef Linköpings Flygklubb" userId="c70466a3546eeb46" providerId="LiveId" clId="{F7D7D58F-42D6-4ED5-AA80-9FA93A437A59}" dt="2019-11-27T13:18:11.110" v="2331" actId="478"/>
          <ac:spMkLst>
            <pc:docMk/>
            <pc:sldMk cId="3640414802" sldId="270"/>
            <ac:spMk id="8" creationId="{03134674-3B3C-4004-B335-A48FFB859144}"/>
          </ac:spMkLst>
        </pc:spChg>
        <pc:spChg chg="add del mod">
          <ac:chgData name="Skolchef Linköpings Flygklubb" userId="c70466a3546eeb46" providerId="LiveId" clId="{F7D7D58F-42D6-4ED5-AA80-9FA93A437A59}" dt="2019-11-27T13:19:05.568" v="2356" actId="478"/>
          <ac:spMkLst>
            <pc:docMk/>
            <pc:sldMk cId="3640414802" sldId="270"/>
            <ac:spMk id="10" creationId="{4A6EB9ED-342E-402F-BE4F-ADF1FF8A604B}"/>
          </ac:spMkLst>
        </pc:spChg>
        <pc:spChg chg="add del mod">
          <ac:chgData name="Skolchef Linköpings Flygklubb" userId="c70466a3546eeb46" providerId="LiveId" clId="{F7D7D58F-42D6-4ED5-AA80-9FA93A437A59}" dt="2019-11-27T14:06:06.057" v="3314" actId="478"/>
          <ac:spMkLst>
            <pc:docMk/>
            <pc:sldMk cId="3640414802" sldId="270"/>
            <ac:spMk id="11" creationId="{94023D48-3817-4D33-B705-C7D682508700}"/>
          </ac:spMkLst>
        </pc:spChg>
        <pc:spChg chg="add del mod">
          <ac:chgData name="Skolchef Linköpings Flygklubb" userId="c70466a3546eeb46" providerId="LiveId" clId="{F7D7D58F-42D6-4ED5-AA80-9FA93A437A59}" dt="2019-11-27T13:28:47.991" v="2508"/>
          <ac:spMkLst>
            <pc:docMk/>
            <pc:sldMk cId="3640414802" sldId="270"/>
            <ac:spMk id="12" creationId="{E934DAD0-6068-4BBF-A2DD-B72C032B73A6}"/>
          </ac:spMkLst>
        </pc:spChg>
        <pc:spChg chg="add mod">
          <ac:chgData name="Skolchef Linköpings Flygklubb" userId="c70466a3546eeb46" providerId="LiveId" clId="{F7D7D58F-42D6-4ED5-AA80-9FA93A437A59}" dt="2019-11-27T14:57:18.123" v="3949" actId="20577"/>
          <ac:spMkLst>
            <pc:docMk/>
            <pc:sldMk cId="3640414802" sldId="270"/>
            <ac:spMk id="13" creationId="{83A83878-DBBC-4C44-8DE3-1223512C9608}"/>
          </ac:spMkLst>
        </pc:spChg>
        <pc:picChg chg="add del mod">
          <ac:chgData name="Skolchef Linköpings Flygklubb" userId="c70466a3546eeb46" providerId="LiveId" clId="{F7D7D58F-42D6-4ED5-AA80-9FA93A437A59}" dt="2019-11-27T13:12:54.018" v="2040"/>
          <ac:picMkLst>
            <pc:docMk/>
            <pc:sldMk cId="3640414802" sldId="270"/>
            <ac:picMk id="4" creationId="{3A8110C6-29BB-47FA-98E8-859935353814}"/>
          </ac:picMkLst>
        </pc:picChg>
        <pc:picChg chg="add mod">
          <ac:chgData name="Skolchef Linköpings Flygklubb" userId="c70466a3546eeb46" providerId="LiveId" clId="{F7D7D58F-42D6-4ED5-AA80-9FA93A437A59}" dt="2019-11-27T13:42:04.629" v="3012" actId="1037"/>
          <ac:picMkLst>
            <pc:docMk/>
            <pc:sldMk cId="3640414802" sldId="270"/>
            <ac:picMk id="5" creationId="{946319A1-53AB-4944-BE8F-613FF15C34DF}"/>
          </ac:picMkLst>
        </pc:picChg>
        <pc:picChg chg="add mod modCrop">
          <ac:chgData name="Skolchef Linköpings Flygklubb" userId="c70466a3546eeb46" providerId="LiveId" clId="{F7D7D58F-42D6-4ED5-AA80-9FA93A437A59}" dt="2019-11-27T13:42:07.213" v="3018" actId="1038"/>
          <ac:picMkLst>
            <pc:docMk/>
            <pc:sldMk cId="3640414802" sldId="270"/>
            <ac:picMk id="7" creationId="{7CE21E2E-12E0-46A5-8996-8BDF653F58B5}"/>
          </ac:picMkLst>
        </pc:picChg>
        <pc:picChg chg="add del mod">
          <ac:chgData name="Skolchef Linköpings Flygklubb" userId="c70466a3546eeb46" providerId="LiveId" clId="{F7D7D58F-42D6-4ED5-AA80-9FA93A437A59}" dt="2019-11-27T13:38:48.999" v="2895" actId="478"/>
          <ac:picMkLst>
            <pc:docMk/>
            <pc:sldMk cId="3640414802" sldId="270"/>
            <ac:picMk id="14" creationId="{9E8310F3-EC6D-4A05-AC54-D69388AAE990}"/>
          </ac:picMkLst>
        </pc:picChg>
      </pc:sldChg>
      <pc:sldChg chg="addSp delSp modSp add del">
        <pc:chgData name="Skolchef Linköpings Flygklubb" userId="c70466a3546eeb46" providerId="LiveId" clId="{F7D7D58F-42D6-4ED5-AA80-9FA93A437A59}" dt="2019-11-27T13:39:51.789" v="2934" actId="47"/>
        <pc:sldMkLst>
          <pc:docMk/>
          <pc:sldMk cId="4207941757" sldId="271"/>
        </pc:sldMkLst>
        <pc:picChg chg="add mod modCrop">
          <ac:chgData name="Skolchef Linköpings Flygklubb" userId="c70466a3546eeb46" providerId="LiveId" clId="{F7D7D58F-42D6-4ED5-AA80-9FA93A437A59}" dt="2019-11-27T13:26:47.206" v="2460" actId="12789"/>
          <ac:picMkLst>
            <pc:docMk/>
            <pc:sldMk cId="4207941757" sldId="271"/>
            <ac:picMk id="2" creationId="{69C35F3F-FE4B-42D7-8580-AEFA24B8C831}"/>
          </ac:picMkLst>
        </pc:picChg>
        <pc:picChg chg="del">
          <ac:chgData name="Skolchef Linköpings Flygklubb" userId="c70466a3546eeb46" providerId="LiveId" clId="{F7D7D58F-42D6-4ED5-AA80-9FA93A437A59}" dt="2019-11-27T13:26:43.295" v="2459" actId="478"/>
          <ac:picMkLst>
            <pc:docMk/>
            <pc:sldMk cId="4207941757" sldId="271"/>
            <ac:picMk id="5" creationId="{946319A1-53AB-4944-BE8F-613FF15C34DF}"/>
          </ac:picMkLst>
        </pc:picChg>
        <pc:picChg chg="del">
          <ac:chgData name="Skolchef Linköpings Flygklubb" userId="c70466a3546eeb46" providerId="LiveId" clId="{F7D7D58F-42D6-4ED5-AA80-9FA93A437A59}" dt="2019-11-27T13:26:42.406" v="2458" actId="478"/>
          <ac:picMkLst>
            <pc:docMk/>
            <pc:sldMk cId="4207941757" sldId="271"/>
            <ac:picMk id="7" creationId="{7CE21E2E-12E0-46A5-8996-8BDF653F58B5}"/>
          </ac:picMkLst>
        </pc:picChg>
      </pc:sldChg>
      <pc:sldChg chg="addSp delSp add del">
        <pc:chgData name="Skolchef Linköpings Flygklubb" userId="c70466a3546eeb46" providerId="LiveId" clId="{F7D7D58F-42D6-4ED5-AA80-9FA93A437A59}" dt="2019-11-27T13:40:01.576" v="2935" actId="47"/>
        <pc:sldMkLst>
          <pc:docMk/>
          <pc:sldMk cId="2034289059" sldId="272"/>
        </pc:sldMkLst>
        <pc:picChg chg="del">
          <ac:chgData name="Skolchef Linköpings Flygklubb" userId="c70466a3546eeb46" providerId="LiveId" clId="{F7D7D58F-42D6-4ED5-AA80-9FA93A437A59}" dt="2019-11-27T13:36:34.182" v="2777" actId="478"/>
          <ac:picMkLst>
            <pc:docMk/>
            <pc:sldMk cId="2034289059" sldId="272"/>
            <ac:picMk id="5" creationId="{946319A1-53AB-4944-BE8F-613FF15C34DF}"/>
          </ac:picMkLst>
        </pc:picChg>
        <pc:picChg chg="add">
          <ac:chgData name="Skolchef Linköpings Flygklubb" userId="c70466a3546eeb46" providerId="LiveId" clId="{F7D7D58F-42D6-4ED5-AA80-9FA93A437A59}" dt="2019-11-27T13:36:24.922" v="2775"/>
          <ac:picMkLst>
            <pc:docMk/>
            <pc:sldMk cId="2034289059" sldId="272"/>
            <ac:picMk id="6" creationId="{F9307865-48D2-4052-8785-7C142E9DAD08}"/>
          </ac:picMkLst>
        </pc:picChg>
        <pc:picChg chg="del">
          <ac:chgData name="Skolchef Linköpings Flygklubb" userId="c70466a3546eeb46" providerId="LiveId" clId="{F7D7D58F-42D6-4ED5-AA80-9FA93A437A59}" dt="2019-11-27T13:36:30.481" v="2776" actId="478"/>
          <ac:picMkLst>
            <pc:docMk/>
            <pc:sldMk cId="2034289059" sldId="272"/>
            <ac:picMk id="7" creationId="{7CE21E2E-12E0-46A5-8996-8BDF653F58B5}"/>
          </ac:picMkLst>
        </pc:picChg>
      </pc:sldChg>
      <pc:sldChg chg="modSp add del">
        <pc:chgData name="Skolchef Linköpings Flygklubb" userId="c70466a3546eeb46" providerId="LiveId" clId="{F7D7D58F-42D6-4ED5-AA80-9FA93A437A59}" dt="2019-11-27T13:36:09.070" v="2773" actId="47"/>
        <pc:sldMkLst>
          <pc:docMk/>
          <pc:sldMk cId="4180877308" sldId="272"/>
        </pc:sldMkLst>
        <pc:spChg chg="mod">
          <ac:chgData name="Skolchef Linköpings Flygklubb" userId="c70466a3546eeb46" providerId="LiveId" clId="{F7D7D58F-42D6-4ED5-AA80-9FA93A437A59}" dt="2019-11-27T13:36:02.105" v="2772" actId="20577"/>
          <ac:spMkLst>
            <pc:docMk/>
            <pc:sldMk cId="4180877308" sldId="272"/>
            <ac:spMk id="13" creationId="{83A83878-DBBC-4C44-8DE3-1223512C9608}"/>
          </ac:spMkLst>
        </pc:spChg>
      </pc:sldChg>
      <pc:sldChg chg="addSp delSp modSp add del">
        <pc:chgData name="Skolchef Linköpings Flygklubb" userId="c70466a3546eeb46" providerId="LiveId" clId="{F7D7D58F-42D6-4ED5-AA80-9FA93A437A59}" dt="2019-11-27T13:39:47.862" v="2933" actId="47"/>
        <pc:sldMkLst>
          <pc:docMk/>
          <pc:sldMk cId="2474030949" sldId="273"/>
        </pc:sldMkLst>
        <pc:spChg chg="mod">
          <ac:chgData name="Skolchef Linköpings Flygklubb" userId="c70466a3546eeb46" providerId="LiveId" clId="{F7D7D58F-42D6-4ED5-AA80-9FA93A437A59}" dt="2019-11-27T13:38:03.346" v="2874" actId="1038"/>
          <ac:spMkLst>
            <pc:docMk/>
            <pc:sldMk cId="2474030949" sldId="273"/>
            <ac:spMk id="13" creationId="{83A83878-DBBC-4C44-8DE3-1223512C9608}"/>
          </ac:spMkLst>
        </pc:spChg>
        <pc:picChg chg="add del mod">
          <ac:chgData name="Skolchef Linköpings Flygklubb" userId="c70466a3546eeb46" providerId="LiveId" clId="{F7D7D58F-42D6-4ED5-AA80-9FA93A437A59}" dt="2019-11-27T13:38:06.294" v="2875" actId="478"/>
          <ac:picMkLst>
            <pc:docMk/>
            <pc:sldMk cId="2474030949" sldId="273"/>
            <ac:picMk id="6" creationId="{A8ACD799-CE4D-4EDB-B715-90E9E30DBFE3}"/>
          </ac:picMkLst>
        </pc:picChg>
        <pc:picChg chg="mod">
          <ac:chgData name="Skolchef Linköpings Flygklubb" userId="c70466a3546eeb46" providerId="LiveId" clId="{F7D7D58F-42D6-4ED5-AA80-9FA93A437A59}" dt="2019-11-27T13:37:46.935" v="2862" actId="1038"/>
          <ac:picMkLst>
            <pc:docMk/>
            <pc:sldMk cId="2474030949" sldId="273"/>
            <ac:picMk id="7" creationId="{7CE21E2E-12E0-46A5-8996-8BDF653F58B5}"/>
          </ac:picMkLst>
        </pc:picChg>
      </pc:sldChg>
      <pc:sldChg chg="addSp modSp add del">
        <pc:chgData name="Skolchef Linköpings Flygklubb" userId="c70466a3546eeb46" providerId="LiveId" clId="{F7D7D58F-42D6-4ED5-AA80-9FA93A437A59}" dt="2019-11-27T13:39:43.995" v="2932" actId="47"/>
        <pc:sldMkLst>
          <pc:docMk/>
          <pc:sldMk cId="1726814036" sldId="274"/>
        </pc:sldMkLst>
        <pc:picChg chg="add mod">
          <ac:chgData name="Skolchef Linköpings Flygklubb" userId="c70466a3546eeb46" providerId="LiveId" clId="{F7D7D58F-42D6-4ED5-AA80-9FA93A437A59}" dt="2019-11-27T13:38:22.822" v="2878" actId="1076"/>
          <ac:picMkLst>
            <pc:docMk/>
            <pc:sldMk cId="1726814036" sldId="274"/>
            <ac:picMk id="6" creationId="{8B06E725-5D3B-47C2-AAD5-A93F78BB6D40}"/>
          </ac:picMkLst>
        </pc:picChg>
      </pc:sldChg>
      <pc:sldChg chg="addSp delSp modSp add">
        <pc:chgData name="Skolchef Linköpings Flygklubb" userId="c70466a3546eeb46" providerId="LiveId" clId="{F7D7D58F-42D6-4ED5-AA80-9FA93A437A59}" dt="2019-11-27T15:02:33.710" v="4121" actId="20577"/>
        <pc:sldMkLst>
          <pc:docMk/>
          <pc:sldMk cId="3305620058" sldId="275"/>
        </pc:sldMkLst>
        <pc:spChg chg="del">
          <ac:chgData name="Skolchef Linköpings Flygklubb" userId="c70466a3546eeb46" providerId="LiveId" clId="{F7D7D58F-42D6-4ED5-AA80-9FA93A437A59}" dt="2019-11-27T14:06:12.185" v="3315" actId="478"/>
          <ac:spMkLst>
            <pc:docMk/>
            <pc:sldMk cId="3305620058" sldId="275"/>
            <ac:spMk id="11" creationId="{94023D48-3817-4D33-B705-C7D682508700}"/>
          </ac:spMkLst>
        </pc:spChg>
        <pc:spChg chg="mod">
          <ac:chgData name="Skolchef Linköpings Flygklubb" userId="c70466a3546eeb46" providerId="LiveId" clId="{F7D7D58F-42D6-4ED5-AA80-9FA93A437A59}" dt="2019-11-27T15:02:33.710" v="4121" actId="20577"/>
          <ac:spMkLst>
            <pc:docMk/>
            <pc:sldMk cId="3305620058" sldId="275"/>
            <ac:spMk id="13" creationId="{83A83878-DBBC-4C44-8DE3-1223512C9608}"/>
          </ac:spMkLst>
        </pc:spChg>
        <pc:picChg chg="del">
          <ac:chgData name="Skolchef Linköpings Flygklubb" userId="c70466a3546eeb46" providerId="LiveId" clId="{F7D7D58F-42D6-4ED5-AA80-9FA93A437A59}" dt="2019-11-27T13:39:30.133" v="2930" actId="478"/>
          <ac:picMkLst>
            <pc:docMk/>
            <pc:sldMk cId="3305620058" sldId="275"/>
            <ac:picMk id="5" creationId="{946319A1-53AB-4944-BE8F-613FF15C34DF}"/>
          </ac:picMkLst>
        </pc:picChg>
        <pc:picChg chg="add mod">
          <ac:chgData name="Skolchef Linköpings Flygklubb" userId="c70466a3546eeb46" providerId="LiveId" clId="{F7D7D58F-42D6-4ED5-AA80-9FA93A437A59}" dt="2019-11-27T13:39:37.977" v="2931" actId="12789"/>
          <ac:picMkLst>
            <pc:docMk/>
            <pc:sldMk cId="3305620058" sldId="275"/>
            <ac:picMk id="6" creationId="{B7191B5D-98D2-4488-B9E3-20342CC16FBB}"/>
          </ac:picMkLst>
        </pc:picChg>
        <pc:picChg chg="del">
          <ac:chgData name="Skolchef Linköpings Flygklubb" userId="c70466a3546eeb46" providerId="LiveId" clId="{F7D7D58F-42D6-4ED5-AA80-9FA93A437A59}" dt="2019-11-27T13:39:29.125" v="2929" actId="478"/>
          <ac:picMkLst>
            <pc:docMk/>
            <pc:sldMk cId="3305620058" sldId="275"/>
            <ac:picMk id="7" creationId="{7CE21E2E-12E0-46A5-8996-8BDF653F58B5}"/>
          </ac:picMkLst>
        </pc:picChg>
      </pc:sldChg>
      <pc:sldChg chg="add del">
        <pc:chgData name="Skolchef Linköpings Flygklubb" userId="c70466a3546eeb46" providerId="LiveId" clId="{F7D7D58F-42D6-4ED5-AA80-9FA93A437A59}" dt="2019-11-27T13:40:29.017" v="2938" actId="47"/>
        <pc:sldMkLst>
          <pc:docMk/>
          <pc:sldMk cId="2949000634" sldId="276"/>
        </pc:sldMkLst>
      </pc:sldChg>
      <pc:sldChg chg="addSp delSp modSp add">
        <pc:chgData name="Skolchef Linköpings Flygklubb" userId="c70466a3546eeb46" providerId="LiveId" clId="{F7D7D58F-42D6-4ED5-AA80-9FA93A437A59}" dt="2019-11-27T15:02:36.700" v="4122" actId="6549"/>
        <pc:sldMkLst>
          <pc:docMk/>
          <pc:sldMk cId="3039984211" sldId="277"/>
        </pc:sldMkLst>
        <pc:spChg chg="del">
          <ac:chgData name="Skolchef Linköpings Flygklubb" userId="c70466a3546eeb46" providerId="LiveId" clId="{F7D7D58F-42D6-4ED5-AA80-9FA93A437A59}" dt="2019-11-27T14:06:16.060" v="3316" actId="478"/>
          <ac:spMkLst>
            <pc:docMk/>
            <pc:sldMk cId="3039984211" sldId="277"/>
            <ac:spMk id="11" creationId="{94023D48-3817-4D33-B705-C7D682508700}"/>
          </ac:spMkLst>
        </pc:spChg>
        <pc:spChg chg="mod">
          <ac:chgData name="Skolchef Linköpings Flygklubb" userId="c70466a3546eeb46" providerId="LiveId" clId="{F7D7D58F-42D6-4ED5-AA80-9FA93A437A59}" dt="2019-11-27T15:02:36.700" v="4122" actId="6549"/>
          <ac:spMkLst>
            <pc:docMk/>
            <pc:sldMk cId="3039984211" sldId="277"/>
            <ac:spMk id="13" creationId="{83A83878-DBBC-4C44-8DE3-1223512C9608}"/>
          </ac:spMkLst>
        </pc:spChg>
        <pc:picChg chg="add mod modCrop">
          <ac:chgData name="Skolchef Linköpings Flygklubb" userId="c70466a3546eeb46" providerId="LiveId" clId="{F7D7D58F-42D6-4ED5-AA80-9FA93A437A59}" dt="2019-11-27T13:41:43.923" v="3009" actId="12789"/>
          <ac:picMkLst>
            <pc:docMk/>
            <pc:sldMk cId="3039984211" sldId="277"/>
            <ac:picMk id="5" creationId="{C4110A5D-DBFF-4AF8-8B43-5EA8EC4B7CA9}"/>
          </ac:picMkLst>
        </pc:picChg>
        <pc:picChg chg="del">
          <ac:chgData name="Skolchef Linköpings Flygklubb" userId="c70466a3546eeb46" providerId="LiveId" clId="{F7D7D58F-42D6-4ED5-AA80-9FA93A437A59}" dt="2019-11-27T13:41:38.607" v="3008" actId="478"/>
          <ac:picMkLst>
            <pc:docMk/>
            <pc:sldMk cId="3039984211" sldId="277"/>
            <ac:picMk id="6" creationId="{B7191B5D-98D2-4488-B9E3-20342CC16FBB}"/>
          </ac:picMkLst>
        </pc:picChg>
      </pc:sldChg>
      <pc:sldChg chg="addSp modSp add ord">
        <pc:chgData name="Skolchef Linköpings Flygklubb" userId="c70466a3546eeb46" providerId="LiveId" clId="{F7D7D58F-42D6-4ED5-AA80-9FA93A437A59}" dt="2019-11-27T14:05:48.603" v="3313" actId="14100"/>
        <pc:sldMkLst>
          <pc:docMk/>
          <pc:sldMk cId="414407796" sldId="278"/>
        </pc:sldMkLst>
        <pc:spChg chg="mod">
          <ac:chgData name="Skolchef Linköpings Flygklubb" userId="c70466a3546eeb46" providerId="LiveId" clId="{F7D7D58F-42D6-4ED5-AA80-9FA93A437A59}" dt="2019-11-27T14:05:48.603" v="3313" actId="14100"/>
          <ac:spMkLst>
            <pc:docMk/>
            <pc:sldMk cId="414407796" sldId="278"/>
            <ac:spMk id="2" creationId="{C6D9F997-22D4-4546-BE8E-F65736260786}"/>
          </ac:spMkLst>
        </pc:spChg>
        <pc:spChg chg="mod">
          <ac:chgData name="Skolchef Linköpings Flygklubb" userId="c70466a3546eeb46" providerId="LiveId" clId="{F7D7D58F-42D6-4ED5-AA80-9FA93A437A59}" dt="2019-11-27T14:05:28.821" v="3303" actId="14100"/>
          <ac:spMkLst>
            <pc:docMk/>
            <pc:sldMk cId="414407796" sldId="278"/>
            <ac:spMk id="6" creationId="{120D1FC6-4283-4FD6-82CE-31E7F70E3311}"/>
          </ac:spMkLst>
        </pc:spChg>
        <pc:picChg chg="add mod modCrop">
          <ac:chgData name="Skolchef Linköpings Flygklubb" userId="c70466a3546eeb46" providerId="LiveId" clId="{F7D7D58F-42D6-4ED5-AA80-9FA93A437A59}" dt="2019-11-27T14:05:21.305" v="3302" actId="1036"/>
          <ac:picMkLst>
            <pc:docMk/>
            <pc:sldMk cId="414407796" sldId="278"/>
            <ac:picMk id="3" creationId="{437FD76F-2523-423D-9149-AB50F3C248AB}"/>
          </ac:picMkLst>
        </pc:picChg>
        <pc:picChg chg="add mod modCrop">
          <ac:chgData name="Skolchef Linköpings Flygklubb" userId="c70466a3546eeb46" providerId="LiveId" clId="{F7D7D58F-42D6-4ED5-AA80-9FA93A437A59}" dt="2019-11-27T14:04:46.062" v="3277" actId="1038"/>
          <ac:picMkLst>
            <pc:docMk/>
            <pc:sldMk cId="414407796" sldId="278"/>
            <ac:picMk id="4" creationId="{43FA8F42-804C-43B4-A30E-2556D34CCA9D}"/>
          </ac:picMkLst>
        </pc:picChg>
      </pc:sldChg>
      <pc:sldChg chg="addSp delSp modSp add mod ord setBg setClrOvrMap">
        <pc:chgData name="Skolchef Linköpings Flygklubb" userId="c70466a3546eeb46" providerId="LiveId" clId="{F7D7D58F-42D6-4ED5-AA80-9FA93A437A59}" dt="2019-11-27T14:23:26.471" v="3947" actId="1038"/>
        <pc:sldMkLst>
          <pc:docMk/>
          <pc:sldMk cId="711439240" sldId="279"/>
        </pc:sldMkLst>
        <pc:spChg chg="mod ord">
          <ac:chgData name="Skolchef Linköpings Flygklubb" userId="c70466a3546eeb46" providerId="LiveId" clId="{F7D7D58F-42D6-4ED5-AA80-9FA93A437A59}" dt="2019-11-27T14:23:26.471" v="3947" actId="1038"/>
          <ac:spMkLst>
            <pc:docMk/>
            <pc:sldMk cId="711439240" sldId="279"/>
            <ac:spMk id="2" creationId="{C6D9F997-22D4-4546-BE8E-F65736260786}"/>
          </ac:spMkLst>
        </pc:spChg>
        <pc:spChg chg="del">
          <ac:chgData name="Skolchef Linköpings Flygklubb" userId="c70466a3546eeb46" providerId="LiveId" clId="{F7D7D58F-42D6-4ED5-AA80-9FA93A437A59}" dt="2019-11-27T14:07:24.998" v="3321" actId="26606"/>
          <ac:spMkLst>
            <pc:docMk/>
            <pc:sldMk cId="711439240" sldId="279"/>
            <ac:spMk id="22" creationId="{4FCF62FB-9690-4C28-8794-1D59EC65F460}"/>
          </ac:spMkLst>
        </pc:spChg>
        <pc:spChg chg="del">
          <ac:chgData name="Skolchef Linköpings Flygklubb" userId="c70466a3546eeb46" providerId="LiveId" clId="{F7D7D58F-42D6-4ED5-AA80-9FA93A437A59}" dt="2019-11-27T14:07:24.998" v="3321" actId="26606"/>
          <ac:spMkLst>
            <pc:docMk/>
            <pc:sldMk cId="711439240" sldId="279"/>
            <ac:spMk id="24" creationId="{72E9BF2B-2D1E-41E3-ADDD-4CBCC1A6A9D8}"/>
          </ac:spMkLst>
        </pc:spChg>
        <pc:spChg chg="del">
          <ac:chgData name="Skolchef Linköpings Flygklubb" userId="c70466a3546eeb46" providerId="LiveId" clId="{F7D7D58F-42D6-4ED5-AA80-9FA93A437A59}" dt="2019-11-27T14:07:24.998" v="3321" actId="26606"/>
          <ac:spMkLst>
            <pc:docMk/>
            <pc:sldMk cId="711439240" sldId="279"/>
            <ac:spMk id="29" creationId="{54E27926-1B1B-43E1-B66E-BCD3D722D1DE}"/>
          </ac:spMkLst>
        </pc:spChg>
        <pc:spChg chg="add del">
          <ac:chgData name="Skolchef Linköpings Flygklubb" userId="c70466a3546eeb46" providerId="LiveId" clId="{F7D7D58F-42D6-4ED5-AA80-9FA93A437A59}" dt="2019-11-27T14:08:16.256" v="3400" actId="26606"/>
          <ac:spMkLst>
            <pc:docMk/>
            <pc:sldMk cId="711439240" sldId="279"/>
            <ac:spMk id="34" creationId="{2F2D0089-EE06-49C0-9C5F-56B94DF2D329}"/>
          </ac:spMkLst>
        </pc:spChg>
        <pc:spChg chg="add del">
          <ac:chgData name="Skolchef Linköpings Flygklubb" userId="c70466a3546eeb46" providerId="LiveId" clId="{F7D7D58F-42D6-4ED5-AA80-9FA93A437A59}" dt="2019-11-27T14:10:08.981" v="3439" actId="26606"/>
          <ac:spMkLst>
            <pc:docMk/>
            <pc:sldMk cId="711439240" sldId="279"/>
            <ac:spMk id="39" creationId="{95FFA5E0-4C70-431D-A19D-18415F6C4009}"/>
          </ac:spMkLst>
        </pc:spChg>
        <pc:spChg chg="add del">
          <ac:chgData name="Skolchef Linköpings Flygklubb" userId="c70466a3546eeb46" providerId="LiveId" clId="{F7D7D58F-42D6-4ED5-AA80-9FA93A437A59}" dt="2019-11-27T14:10:08.981" v="3439" actId="26606"/>
          <ac:spMkLst>
            <pc:docMk/>
            <pc:sldMk cId="711439240" sldId="279"/>
            <ac:spMk id="41" creationId="{BBE55C11-4C41-45E4-A00F-83DEE6BB51A8}"/>
          </ac:spMkLst>
        </pc:spChg>
        <pc:spChg chg="add del">
          <ac:chgData name="Skolchef Linköpings Flygklubb" userId="c70466a3546eeb46" providerId="LiveId" clId="{F7D7D58F-42D6-4ED5-AA80-9FA93A437A59}" dt="2019-11-27T14:10:04.175" v="3436" actId="26606"/>
          <ac:spMkLst>
            <pc:docMk/>
            <pc:sldMk cId="711439240" sldId="279"/>
            <ac:spMk id="46" creationId="{1FF9CEF5-A50D-4B8B-9852-D76F7037867E}"/>
          </ac:spMkLst>
        </pc:spChg>
        <pc:spChg chg="add del">
          <ac:chgData name="Skolchef Linköpings Flygklubb" userId="c70466a3546eeb46" providerId="LiveId" clId="{F7D7D58F-42D6-4ED5-AA80-9FA93A437A59}" dt="2019-11-27T14:10:04.175" v="3436" actId="26606"/>
          <ac:spMkLst>
            <pc:docMk/>
            <pc:sldMk cId="711439240" sldId="279"/>
            <ac:spMk id="48" creationId="{30684D86-C9D1-40C3-A9B6-EC935C7312E3}"/>
          </ac:spMkLst>
        </pc:spChg>
        <pc:spChg chg="add del">
          <ac:chgData name="Skolchef Linköpings Flygklubb" userId="c70466a3546eeb46" providerId="LiveId" clId="{F7D7D58F-42D6-4ED5-AA80-9FA93A437A59}" dt="2019-11-27T14:10:04.175" v="3436" actId="26606"/>
          <ac:spMkLst>
            <pc:docMk/>
            <pc:sldMk cId="711439240" sldId="279"/>
            <ac:spMk id="50" creationId="{1EDF7896-F56A-49DA-90F3-F5CE8B9833AD}"/>
          </ac:spMkLst>
        </pc:spChg>
        <pc:spChg chg="add del">
          <ac:chgData name="Skolchef Linköpings Flygklubb" userId="c70466a3546eeb46" providerId="LiveId" clId="{F7D7D58F-42D6-4ED5-AA80-9FA93A437A59}" dt="2019-11-27T14:10:08.887" v="3438" actId="26606"/>
          <ac:spMkLst>
            <pc:docMk/>
            <pc:sldMk cId="711439240" sldId="279"/>
            <ac:spMk id="61" creationId="{C1D1F24C-BA9D-41EE-B46F-6C4F5B35D367}"/>
          </ac:spMkLst>
        </pc:spChg>
        <pc:spChg chg="add del">
          <ac:chgData name="Skolchef Linköpings Flygklubb" userId="c70466a3546eeb46" providerId="LiveId" clId="{F7D7D58F-42D6-4ED5-AA80-9FA93A437A59}" dt="2019-11-27T14:10:08.887" v="3438" actId="26606"/>
          <ac:spMkLst>
            <pc:docMk/>
            <pc:sldMk cId="711439240" sldId="279"/>
            <ac:spMk id="76" creationId="{9DEDD006-D91C-4989-B39C-EEEA43F868FF}"/>
          </ac:spMkLst>
        </pc:spChg>
        <pc:spChg chg="add del">
          <ac:chgData name="Skolchef Linköpings Flygklubb" userId="c70466a3546eeb46" providerId="LiveId" clId="{F7D7D58F-42D6-4ED5-AA80-9FA93A437A59}" dt="2019-11-27T14:10:08.887" v="3438" actId="26606"/>
          <ac:spMkLst>
            <pc:docMk/>
            <pc:sldMk cId="711439240" sldId="279"/>
            <ac:spMk id="78" creationId="{35EF7FFE-55CC-444E-A630-F40A5C9C5C8B}"/>
          </ac:spMkLst>
        </pc:spChg>
        <pc:spChg chg="add del">
          <ac:chgData name="Skolchef Linköpings Flygklubb" userId="c70466a3546eeb46" providerId="LiveId" clId="{F7D7D58F-42D6-4ED5-AA80-9FA93A437A59}" dt="2019-11-27T14:11:51.402" v="3470" actId="26606"/>
          <ac:spMkLst>
            <pc:docMk/>
            <pc:sldMk cId="711439240" sldId="279"/>
            <ac:spMk id="79" creationId="{2F2D0089-EE06-49C0-9C5F-56B94DF2D329}"/>
          </ac:spMkLst>
        </pc:spChg>
        <pc:spChg chg="add del">
          <ac:chgData name="Skolchef Linköpings Flygklubb" userId="c70466a3546eeb46" providerId="LiveId" clId="{F7D7D58F-42D6-4ED5-AA80-9FA93A437A59}" dt="2019-11-27T14:10:51.769" v="3455" actId="26606"/>
          <ac:spMkLst>
            <pc:docMk/>
            <pc:sldMk cId="711439240" sldId="279"/>
            <ac:spMk id="80" creationId="{4CE9304C-7D47-49AD-9260-6DBF0A5B9A0A}"/>
          </ac:spMkLst>
        </pc:spChg>
        <pc:spChg chg="add del">
          <ac:chgData name="Skolchef Linköpings Flygklubb" userId="c70466a3546eeb46" providerId="LiveId" clId="{F7D7D58F-42D6-4ED5-AA80-9FA93A437A59}" dt="2019-11-27T14:10:51.769" v="3455" actId="26606"/>
          <ac:spMkLst>
            <pc:docMk/>
            <pc:sldMk cId="711439240" sldId="279"/>
            <ac:spMk id="81" creationId="{9DEDD006-D91C-4989-B39C-EEEA43F868FF}"/>
          </ac:spMkLst>
        </pc:spChg>
        <pc:spChg chg="add del">
          <ac:chgData name="Skolchef Linköpings Flygklubb" userId="c70466a3546eeb46" providerId="LiveId" clId="{F7D7D58F-42D6-4ED5-AA80-9FA93A437A59}" dt="2019-11-27T14:10:51.769" v="3455" actId="26606"/>
          <ac:spMkLst>
            <pc:docMk/>
            <pc:sldMk cId="711439240" sldId="279"/>
            <ac:spMk id="82" creationId="{35EF7FFE-55CC-444E-A630-F40A5C9C5C8B}"/>
          </ac:spMkLst>
        </pc:spChg>
        <pc:spChg chg="add del">
          <ac:chgData name="Skolchef Linköpings Flygklubb" userId="c70466a3546eeb46" providerId="LiveId" clId="{F7D7D58F-42D6-4ED5-AA80-9FA93A437A59}" dt="2019-11-27T14:12:02.326" v="3472" actId="26606"/>
          <ac:spMkLst>
            <pc:docMk/>
            <pc:sldMk cId="711439240" sldId="279"/>
            <ac:spMk id="83" creationId="{72E9BF2B-2D1E-41E3-ADDD-4CBCC1A6A9D8}"/>
          </ac:spMkLst>
        </pc:spChg>
        <pc:spChg chg="add del">
          <ac:chgData name="Skolchef Linköpings Flygklubb" userId="c70466a3546eeb46" providerId="LiveId" clId="{F7D7D58F-42D6-4ED5-AA80-9FA93A437A59}" dt="2019-11-27T14:13:16.195" v="3524" actId="26606"/>
          <ac:spMkLst>
            <pc:docMk/>
            <pc:sldMk cId="711439240" sldId="279"/>
            <ac:spMk id="86" creationId="{C1D1F24C-BA9D-41EE-B46F-6C4F5B35D367}"/>
          </ac:spMkLst>
        </pc:spChg>
        <pc:spChg chg="add del">
          <ac:chgData name="Skolchef Linköpings Flygklubb" userId="c70466a3546eeb46" providerId="LiveId" clId="{F7D7D58F-42D6-4ED5-AA80-9FA93A437A59}" dt="2019-11-27T14:10:27.123" v="3442" actId="26606"/>
          <ac:spMkLst>
            <pc:docMk/>
            <pc:sldMk cId="711439240" sldId="279"/>
            <ac:spMk id="87" creationId="{2F2D0089-EE06-49C0-9C5F-56B94DF2D329}"/>
          </ac:spMkLst>
        </pc:spChg>
        <pc:spChg chg="add del">
          <ac:chgData name="Skolchef Linköpings Flygklubb" userId="c70466a3546eeb46" providerId="LiveId" clId="{F7D7D58F-42D6-4ED5-AA80-9FA93A437A59}" dt="2019-11-27T14:10:33.188" v="3444" actId="26606"/>
          <ac:spMkLst>
            <pc:docMk/>
            <pc:sldMk cId="711439240" sldId="279"/>
            <ac:spMk id="89" creationId="{E27E2F65-D0DD-4710-977A-873706F90177}"/>
          </ac:spMkLst>
        </pc:spChg>
        <pc:spChg chg="add del">
          <ac:chgData name="Skolchef Linköpings Flygklubb" userId="c70466a3546eeb46" providerId="LiveId" clId="{F7D7D58F-42D6-4ED5-AA80-9FA93A437A59}" dt="2019-11-27T14:10:33.188" v="3444" actId="26606"/>
          <ac:spMkLst>
            <pc:docMk/>
            <pc:sldMk cId="711439240" sldId="279"/>
            <ac:spMk id="90" creationId="{F6167D22-B2B2-4469-BE4E-6B0DC972E45D}"/>
          </ac:spMkLst>
        </pc:spChg>
        <pc:spChg chg="add del">
          <ac:chgData name="Skolchef Linköpings Flygklubb" userId="c70466a3546eeb46" providerId="LiveId" clId="{F7D7D58F-42D6-4ED5-AA80-9FA93A437A59}" dt="2019-11-27T14:10:33.188" v="3444" actId="26606"/>
          <ac:spMkLst>
            <pc:docMk/>
            <pc:sldMk cId="711439240" sldId="279"/>
            <ac:spMk id="91" creationId="{783A863A-BB4D-4ECD-8D75-B5B6F03D732A}"/>
          </ac:spMkLst>
        </pc:spChg>
        <pc:spChg chg="add del">
          <ac:chgData name="Skolchef Linköpings Flygklubb" userId="c70466a3546eeb46" providerId="LiveId" clId="{F7D7D58F-42D6-4ED5-AA80-9FA93A437A59}" dt="2019-11-27T14:10:35.550" v="3446" actId="26606"/>
          <ac:spMkLst>
            <pc:docMk/>
            <pc:sldMk cId="711439240" sldId="279"/>
            <ac:spMk id="93" creationId="{25F129D9-8F3D-4302-AB5D-DE987A6B127A}"/>
          </ac:spMkLst>
        </pc:spChg>
        <pc:spChg chg="add del">
          <ac:chgData name="Skolchef Linköpings Flygklubb" userId="c70466a3546eeb46" providerId="LiveId" clId="{F7D7D58F-42D6-4ED5-AA80-9FA93A437A59}" dt="2019-11-27T14:10:35.550" v="3446" actId="26606"/>
          <ac:spMkLst>
            <pc:docMk/>
            <pc:sldMk cId="711439240" sldId="279"/>
            <ac:spMk id="94" creationId="{1F4A57F6-BEF1-4CA6-A0F1-3A01F6AB48EE}"/>
          </ac:spMkLst>
        </pc:spChg>
        <pc:spChg chg="add del">
          <ac:chgData name="Skolchef Linköpings Flygklubb" userId="c70466a3546eeb46" providerId="LiveId" clId="{F7D7D58F-42D6-4ED5-AA80-9FA93A437A59}" dt="2019-11-27T14:10:35.550" v="3446" actId="26606"/>
          <ac:spMkLst>
            <pc:docMk/>
            <pc:sldMk cId="711439240" sldId="279"/>
            <ac:spMk id="95" creationId="{E3336A73-1C9B-4BAA-A893-AD3C79E66607}"/>
          </ac:spMkLst>
        </pc:spChg>
        <pc:spChg chg="add del">
          <ac:chgData name="Skolchef Linköpings Flygklubb" userId="c70466a3546eeb46" providerId="LiveId" clId="{F7D7D58F-42D6-4ED5-AA80-9FA93A437A59}" dt="2019-11-27T14:10:37.911" v="3448" actId="26606"/>
          <ac:spMkLst>
            <pc:docMk/>
            <pc:sldMk cId="711439240" sldId="279"/>
            <ac:spMk id="97" creationId="{54E27926-1B1B-43E1-B66E-BCD3D722D1DE}"/>
          </ac:spMkLst>
        </pc:spChg>
        <pc:spChg chg="add del">
          <ac:chgData name="Skolchef Linköpings Flygklubb" userId="c70466a3546eeb46" providerId="LiveId" clId="{F7D7D58F-42D6-4ED5-AA80-9FA93A437A59}" dt="2019-11-27T14:10:37.911" v="3448" actId="26606"/>
          <ac:spMkLst>
            <pc:docMk/>
            <pc:sldMk cId="711439240" sldId="279"/>
            <ac:spMk id="98" creationId="{4FCF62FB-9690-4C28-8794-1D59EC65F460}"/>
          </ac:spMkLst>
        </pc:spChg>
        <pc:spChg chg="add del">
          <ac:chgData name="Skolchef Linköpings Flygklubb" userId="c70466a3546eeb46" providerId="LiveId" clId="{F7D7D58F-42D6-4ED5-AA80-9FA93A437A59}" dt="2019-11-27T14:10:37.911" v="3448" actId="26606"/>
          <ac:spMkLst>
            <pc:docMk/>
            <pc:sldMk cId="711439240" sldId="279"/>
            <ac:spMk id="99" creationId="{72E9BF2B-2D1E-41E3-ADDD-4CBCC1A6A9D8}"/>
          </ac:spMkLst>
        </pc:spChg>
        <pc:spChg chg="add del">
          <ac:chgData name="Skolchef Linköpings Flygklubb" userId="c70466a3546eeb46" providerId="LiveId" clId="{F7D7D58F-42D6-4ED5-AA80-9FA93A437A59}" dt="2019-11-27T14:10:47.764" v="3450" actId="26606"/>
          <ac:spMkLst>
            <pc:docMk/>
            <pc:sldMk cId="711439240" sldId="279"/>
            <ac:spMk id="101" creationId="{1FF9CEF5-A50D-4B8B-9852-D76F7037867E}"/>
          </ac:spMkLst>
        </pc:spChg>
        <pc:spChg chg="add del">
          <ac:chgData name="Skolchef Linköpings Flygklubb" userId="c70466a3546eeb46" providerId="LiveId" clId="{F7D7D58F-42D6-4ED5-AA80-9FA93A437A59}" dt="2019-11-27T14:10:47.764" v="3450" actId="26606"/>
          <ac:spMkLst>
            <pc:docMk/>
            <pc:sldMk cId="711439240" sldId="279"/>
            <ac:spMk id="102" creationId="{30684D86-C9D1-40C3-A9B6-EC935C7312E3}"/>
          </ac:spMkLst>
        </pc:spChg>
        <pc:spChg chg="add del">
          <ac:chgData name="Skolchef Linköpings Flygklubb" userId="c70466a3546eeb46" providerId="LiveId" clId="{F7D7D58F-42D6-4ED5-AA80-9FA93A437A59}" dt="2019-11-27T14:10:47.764" v="3450" actId="26606"/>
          <ac:spMkLst>
            <pc:docMk/>
            <pc:sldMk cId="711439240" sldId="279"/>
            <ac:spMk id="103" creationId="{1EDF7896-F56A-49DA-90F3-F5CE8B9833AD}"/>
          </ac:spMkLst>
        </pc:spChg>
        <pc:spChg chg="add del">
          <ac:chgData name="Skolchef Linköpings Flygklubb" userId="c70466a3546eeb46" providerId="LiveId" clId="{F7D7D58F-42D6-4ED5-AA80-9FA93A437A59}" dt="2019-11-27T14:10:49.201" v="3452" actId="26606"/>
          <ac:spMkLst>
            <pc:docMk/>
            <pc:sldMk cId="711439240" sldId="279"/>
            <ac:spMk id="105" creationId="{54E27926-1B1B-43E1-B66E-BCD3D722D1DE}"/>
          </ac:spMkLst>
        </pc:spChg>
        <pc:spChg chg="add del">
          <ac:chgData name="Skolchef Linköpings Flygklubb" userId="c70466a3546eeb46" providerId="LiveId" clId="{F7D7D58F-42D6-4ED5-AA80-9FA93A437A59}" dt="2019-11-27T14:10:49.201" v="3452" actId="26606"/>
          <ac:spMkLst>
            <pc:docMk/>
            <pc:sldMk cId="711439240" sldId="279"/>
            <ac:spMk id="106" creationId="{4FCF62FB-9690-4C28-8794-1D59EC65F460}"/>
          </ac:spMkLst>
        </pc:spChg>
        <pc:spChg chg="add del">
          <ac:chgData name="Skolchef Linköpings Flygklubb" userId="c70466a3546eeb46" providerId="LiveId" clId="{F7D7D58F-42D6-4ED5-AA80-9FA93A437A59}" dt="2019-11-27T14:10:49.201" v="3452" actId="26606"/>
          <ac:spMkLst>
            <pc:docMk/>
            <pc:sldMk cId="711439240" sldId="279"/>
            <ac:spMk id="107" creationId="{72E9BF2B-2D1E-41E3-ADDD-4CBCC1A6A9D8}"/>
          </ac:spMkLst>
        </pc:spChg>
        <pc:spChg chg="add del">
          <ac:chgData name="Skolchef Linköpings Flygklubb" userId="c70466a3546eeb46" providerId="LiveId" clId="{F7D7D58F-42D6-4ED5-AA80-9FA93A437A59}" dt="2019-11-27T14:10:51.691" v="3454" actId="26606"/>
          <ac:spMkLst>
            <pc:docMk/>
            <pc:sldMk cId="711439240" sldId="279"/>
            <ac:spMk id="109" creationId="{25F129D9-8F3D-4302-AB5D-DE987A6B127A}"/>
          </ac:spMkLst>
        </pc:spChg>
        <pc:spChg chg="add del">
          <ac:chgData name="Skolchef Linköpings Flygklubb" userId="c70466a3546eeb46" providerId="LiveId" clId="{F7D7D58F-42D6-4ED5-AA80-9FA93A437A59}" dt="2019-11-27T14:10:51.691" v="3454" actId="26606"/>
          <ac:spMkLst>
            <pc:docMk/>
            <pc:sldMk cId="711439240" sldId="279"/>
            <ac:spMk id="110" creationId="{1F4A57F6-BEF1-4CA6-A0F1-3A01F6AB48EE}"/>
          </ac:spMkLst>
        </pc:spChg>
        <pc:spChg chg="add del">
          <ac:chgData name="Skolchef Linköpings Flygklubb" userId="c70466a3546eeb46" providerId="LiveId" clId="{F7D7D58F-42D6-4ED5-AA80-9FA93A437A59}" dt="2019-11-27T14:10:51.691" v="3454" actId="26606"/>
          <ac:spMkLst>
            <pc:docMk/>
            <pc:sldMk cId="711439240" sldId="279"/>
            <ac:spMk id="111" creationId="{E3336A73-1C9B-4BAA-A893-AD3C79E66607}"/>
          </ac:spMkLst>
        </pc:spChg>
        <pc:spChg chg="add del">
          <ac:chgData name="Skolchef Linköpings Flygklubb" userId="c70466a3546eeb46" providerId="LiveId" clId="{F7D7D58F-42D6-4ED5-AA80-9FA93A437A59}" dt="2019-11-27T14:11:28.516" v="3467" actId="26606"/>
          <ac:spMkLst>
            <pc:docMk/>
            <pc:sldMk cId="711439240" sldId="279"/>
            <ac:spMk id="113" creationId="{54E27926-1B1B-43E1-B66E-BCD3D722D1DE}"/>
          </ac:spMkLst>
        </pc:spChg>
        <pc:spChg chg="add del">
          <ac:chgData name="Skolchef Linköpings Flygklubb" userId="c70466a3546eeb46" providerId="LiveId" clId="{F7D7D58F-42D6-4ED5-AA80-9FA93A437A59}" dt="2019-11-27T14:11:28.516" v="3467" actId="26606"/>
          <ac:spMkLst>
            <pc:docMk/>
            <pc:sldMk cId="711439240" sldId="279"/>
            <ac:spMk id="114" creationId="{4FCF62FB-9690-4C28-8794-1D59EC65F460}"/>
          </ac:spMkLst>
        </pc:spChg>
        <pc:spChg chg="add del">
          <ac:chgData name="Skolchef Linköpings Flygklubb" userId="c70466a3546eeb46" providerId="LiveId" clId="{F7D7D58F-42D6-4ED5-AA80-9FA93A437A59}" dt="2019-11-27T14:11:28.516" v="3467" actId="26606"/>
          <ac:spMkLst>
            <pc:docMk/>
            <pc:sldMk cId="711439240" sldId="279"/>
            <ac:spMk id="115" creationId="{72E9BF2B-2D1E-41E3-ADDD-4CBCC1A6A9D8}"/>
          </ac:spMkLst>
        </pc:spChg>
        <pc:spChg chg="add del">
          <ac:chgData name="Skolchef Linköpings Flygklubb" userId="c70466a3546eeb46" providerId="LiveId" clId="{F7D7D58F-42D6-4ED5-AA80-9FA93A437A59}" dt="2019-11-27T14:13:16.195" v="3524" actId="26606"/>
          <ac:spMkLst>
            <pc:docMk/>
            <pc:sldMk cId="711439240" sldId="279"/>
            <ac:spMk id="116" creationId="{9DEDD006-D91C-4989-B39C-EEEA43F868FF}"/>
          </ac:spMkLst>
        </pc:spChg>
        <pc:spChg chg="add del">
          <ac:chgData name="Skolchef Linköpings Flygklubb" userId="c70466a3546eeb46" providerId="LiveId" clId="{F7D7D58F-42D6-4ED5-AA80-9FA93A437A59}" dt="2019-11-27T14:13:16.195" v="3524" actId="26606"/>
          <ac:spMkLst>
            <pc:docMk/>
            <pc:sldMk cId="711439240" sldId="279"/>
            <ac:spMk id="118" creationId="{35EF7FFE-55CC-444E-A630-F40A5C9C5C8B}"/>
          </ac:spMkLst>
        </pc:spChg>
        <pc:spChg chg="add del">
          <ac:chgData name="Skolchef Linköpings Flygklubb" userId="c70466a3546eeb46" providerId="LiveId" clId="{F7D7D58F-42D6-4ED5-AA80-9FA93A437A59}" dt="2019-11-27T14:11:18.387" v="3458" actId="26606"/>
          <ac:spMkLst>
            <pc:docMk/>
            <pc:sldMk cId="711439240" sldId="279"/>
            <ac:spMk id="120" creationId="{95FFA5E0-4C70-431D-A19D-18415F6C4009}"/>
          </ac:spMkLst>
        </pc:spChg>
        <pc:spChg chg="add del">
          <ac:chgData name="Skolchef Linköpings Flygklubb" userId="c70466a3546eeb46" providerId="LiveId" clId="{F7D7D58F-42D6-4ED5-AA80-9FA93A437A59}" dt="2019-11-27T14:11:18.387" v="3458" actId="26606"/>
          <ac:spMkLst>
            <pc:docMk/>
            <pc:sldMk cId="711439240" sldId="279"/>
            <ac:spMk id="122" creationId="{BBE55C11-4C41-45E4-A00F-83DEE6BB51A8}"/>
          </ac:spMkLst>
        </pc:spChg>
        <pc:spChg chg="add del">
          <ac:chgData name="Skolchef Linköpings Flygklubb" userId="c70466a3546eeb46" providerId="LiveId" clId="{F7D7D58F-42D6-4ED5-AA80-9FA93A437A59}" dt="2019-11-27T14:11:20.630" v="3460" actId="26606"/>
          <ac:spMkLst>
            <pc:docMk/>
            <pc:sldMk cId="711439240" sldId="279"/>
            <ac:spMk id="124" creationId="{1EDF7896-F56A-49DA-90F3-F5CE8B9833AD}"/>
          </ac:spMkLst>
        </pc:spChg>
        <pc:spChg chg="add del">
          <ac:chgData name="Skolchef Linköpings Flygklubb" userId="c70466a3546eeb46" providerId="LiveId" clId="{F7D7D58F-42D6-4ED5-AA80-9FA93A437A59}" dt="2019-11-27T14:11:20.630" v="3460" actId="26606"/>
          <ac:spMkLst>
            <pc:docMk/>
            <pc:sldMk cId="711439240" sldId="279"/>
            <ac:spMk id="125" creationId="{1FF9CEF5-A50D-4B8B-9852-D76F7037867E}"/>
          </ac:spMkLst>
        </pc:spChg>
        <pc:spChg chg="add del">
          <ac:chgData name="Skolchef Linköpings Flygklubb" userId="c70466a3546eeb46" providerId="LiveId" clId="{F7D7D58F-42D6-4ED5-AA80-9FA93A437A59}" dt="2019-11-27T14:11:20.630" v="3460" actId="26606"/>
          <ac:spMkLst>
            <pc:docMk/>
            <pc:sldMk cId="711439240" sldId="279"/>
            <ac:spMk id="126" creationId="{30684D86-C9D1-40C3-A9B6-EC935C7312E3}"/>
          </ac:spMkLst>
        </pc:spChg>
        <pc:spChg chg="add del">
          <ac:chgData name="Skolchef Linköpings Flygklubb" userId="c70466a3546eeb46" providerId="LiveId" clId="{F7D7D58F-42D6-4ED5-AA80-9FA93A437A59}" dt="2019-11-27T14:11:22.411" v="3462" actId="26606"/>
          <ac:spMkLst>
            <pc:docMk/>
            <pc:sldMk cId="711439240" sldId="279"/>
            <ac:spMk id="128" creationId="{2F2D0089-EE06-49C0-9C5F-56B94DF2D329}"/>
          </ac:spMkLst>
        </pc:spChg>
        <pc:spChg chg="add del">
          <ac:chgData name="Skolchef Linköpings Flygklubb" userId="c70466a3546eeb46" providerId="LiveId" clId="{F7D7D58F-42D6-4ED5-AA80-9FA93A437A59}" dt="2019-11-27T14:11:23.967" v="3464" actId="26606"/>
          <ac:spMkLst>
            <pc:docMk/>
            <pc:sldMk cId="711439240" sldId="279"/>
            <ac:spMk id="130" creationId="{95FFA5E0-4C70-431D-A19D-18415F6C4009}"/>
          </ac:spMkLst>
        </pc:spChg>
        <pc:spChg chg="add del">
          <ac:chgData name="Skolchef Linköpings Flygklubb" userId="c70466a3546eeb46" providerId="LiveId" clId="{F7D7D58F-42D6-4ED5-AA80-9FA93A437A59}" dt="2019-11-27T14:11:23.967" v="3464" actId="26606"/>
          <ac:spMkLst>
            <pc:docMk/>
            <pc:sldMk cId="711439240" sldId="279"/>
            <ac:spMk id="131" creationId="{BBE55C11-4C41-45E4-A00F-83DEE6BB51A8}"/>
          </ac:spMkLst>
        </pc:spChg>
        <pc:spChg chg="add del">
          <ac:chgData name="Skolchef Linköpings Flygklubb" userId="c70466a3546eeb46" providerId="LiveId" clId="{F7D7D58F-42D6-4ED5-AA80-9FA93A437A59}" dt="2019-11-27T14:11:28.501" v="3466" actId="26606"/>
          <ac:spMkLst>
            <pc:docMk/>
            <pc:sldMk cId="711439240" sldId="279"/>
            <ac:spMk id="133" creationId="{1FF9CEF5-A50D-4B8B-9852-D76F7037867E}"/>
          </ac:spMkLst>
        </pc:spChg>
        <pc:spChg chg="add del">
          <ac:chgData name="Skolchef Linköpings Flygklubb" userId="c70466a3546eeb46" providerId="LiveId" clId="{F7D7D58F-42D6-4ED5-AA80-9FA93A437A59}" dt="2019-11-27T14:11:28.501" v="3466" actId="26606"/>
          <ac:spMkLst>
            <pc:docMk/>
            <pc:sldMk cId="711439240" sldId="279"/>
            <ac:spMk id="134" creationId="{30684D86-C9D1-40C3-A9B6-EC935C7312E3}"/>
          </ac:spMkLst>
        </pc:spChg>
        <pc:spChg chg="add del">
          <ac:chgData name="Skolchef Linköpings Flygklubb" userId="c70466a3546eeb46" providerId="LiveId" clId="{F7D7D58F-42D6-4ED5-AA80-9FA93A437A59}" dt="2019-11-27T14:11:28.501" v="3466" actId="26606"/>
          <ac:spMkLst>
            <pc:docMk/>
            <pc:sldMk cId="711439240" sldId="279"/>
            <ac:spMk id="135" creationId="{1EDF7896-F56A-49DA-90F3-F5CE8B9833AD}"/>
          </ac:spMkLst>
        </pc:spChg>
        <pc:spChg chg="add del">
          <ac:chgData name="Skolchef Linköpings Flygklubb" userId="c70466a3546eeb46" providerId="LiveId" clId="{F7D7D58F-42D6-4ED5-AA80-9FA93A437A59}" dt="2019-11-27T14:12:02.416" v="3473" actId="26606"/>
          <ac:spMkLst>
            <pc:docMk/>
            <pc:sldMk cId="711439240" sldId="279"/>
            <ac:spMk id="137" creationId="{95FFA5E0-4C70-431D-A19D-18415F6C4009}"/>
          </ac:spMkLst>
        </pc:spChg>
        <pc:spChg chg="add del">
          <ac:chgData name="Skolchef Linköpings Flygklubb" userId="c70466a3546eeb46" providerId="LiveId" clId="{F7D7D58F-42D6-4ED5-AA80-9FA93A437A59}" dt="2019-11-27T14:12:02.416" v="3473" actId="26606"/>
          <ac:spMkLst>
            <pc:docMk/>
            <pc:sldMk cId="711439240" sldId="279"/>
            <ac:spMk id="138" creationId="{BBE55C11-4C41-45E4-A00F-83DEE6BB51A8}"/>
          </ac:spMkLst>
        </pc:spChg>
        <pc:spChg chg="add del">
          <ac:chgData name="Skolchef Linköpings Flygklubb" userId="c70466a3546eeb46" providerId="LiveId" clId="{F7D7D58F-42D6-4ED5-AA80-9FA93A437A59}" dt="2019-11-27T14:12:02.326" v="3472" actId="26606"/>
          <ac:spMkLst>
            <pc:docMk/>
            <pc:sldMk cId="711439240" sldId="279"/>
            <ac:spMk id="140" creationId="{54E27926-1B1B-43E1-B66E-BCD3D722D1DE}"/>
          </ac:spMkLst>
        </pc:spChg>
        <pc:spChg chg="add del">
          <ac:chgData name="Skolchef Linköpings Flygklubb" userId="c70466a3546eeb46" providerId="LiveId" clId="{F7D7D58F-42D6-4ED5-AA80-9FA93A437A59}" dt="2019-11-27T14:12:02.326" v="3472" actId="26606"/>
          <ac:spMkLst>
            <pc:docMk/>
            <pc:sldMk cId="711439240" sldId="279"/>
            <ac:spMk id="141" creationId="{4FCF62FB-9690-4C28-8794-1D59EC65F460}"/>
          </ac:spMkLst>
        </pc:spChg>
        <pc:spChg chg="add del">
          <ac:chgData name="Skolchef Linköpings Flygklubb" userId="c70466a3546eeb46" providerId="LiveId" clId="{F7D7D58F-42D6-4ED5-AA80-9FA93A437A59}" dt="2019-11-27T14:15:25.027" v="3636" actId="26606"/>
          <ac:spMkLst>
            <pc:docMk/>
            <pc:sldMk cId="711439240" sldId="279"/>
            <ac:spMk id="143" creationId="{1FF9CEF5-A50D-4B8B-9852-D76F7037867E}"/>
          </ac:spMkLst>
        </pc:spChg>
        <pc:spChg chg="add del">
          <ac:chgData name="Skolchef Linköpings Flygklubb" userId="c70466a3546eeb46" providerId="LiveId" clId="{F7D7D58F-42D6-4ED5-AA80-9FA93A437A59}" dt="2019-11-27T14:15:25.027" v="3636" actId="26606"/>
          <ac:spMkLst>
            <pc:docMk/>
            <pc:sldMk cId="711439240" sldId="279"/>
            <ac:spMk id="144" creationId="{30684D86-C9D1-40C3-A9B6-EC935C7312E3}"/>
          </ac:spMkLst>
        </pc:spChg>
        <pc:spChg chg="add del">
          <ac:chgData name="Skolchef Linköpings Flygklubb" userId="c70466a3546eeb46" providerId="LiveId" clId="{F7D7D58F-42D6-4ED5-AA80-9FA93A437A59}" dt="2019-11-27T14:15:25.027" v="3636" actId="26606"/>
          <ac:spMkLst>
            <pc:docMk/>
            <pc:sldMk cId="711439240" sldId="279"/>
            <ac:spMk id="145" creationId="{1EDF7896-F56A-49DA-90F3-F5CE8B9833AD}"/>
          </ac:spMkLst>
        </pc:spChg>
        <pc:spChg chg="add del">
          <ac:chgData name="Skolchef Linköpings Flygklubb" userId="c70466a3546eeb46" providerId="LiveId" clId="{F7D7D58F-42D6-4ED5-AA80-9FA93A437A59}" dt="2019-11-27T14:15:25.027" v="3636" actId="26606"/>
          <ac:spMkLst>
            <pc:docMk/>
            <pc:sldMk cId="711439240" sldId="279"/>
            <ac:spMk id="147" creationId="{95FFA5E0-4C70-431D-A19D-18415F6C4009}"/>
          </ac:spMkLst>
        </pc:spChg>
        <pc:spChg chg="add del">
          <ac:chgData name="Skolchef Linköpings Flygklubb" userId="c70466a3546eeb46" providerId="LiveId" clId="{F7D7D58F-42D6-4ED5-AA80-9FA93A437A59}" dt="2019-11-27T14:15:25.027" v="3636" actId="26606"/>
          <ac:spMkLst>
            <pc:docMk/>
            <pc:sldMk cId="711439240" sldId="279"/>
            <ac:spMk id="148" creationId="{BBE55C11-4C41-45E4-A00F-83DEE6BB51A8}"/>
          </ac:spMkLst>
        </pc:spChg>
        <pc:grpChg chg="add del">
          <ac:chgData name="Skolchef Linköpings Flygklubb" userId="c70466a3546eeb46" providerId="LiveId" clId="{F7D7D58F-42D6-4ED5-AA80-9FA93A437A59}" dt="2019-11-27T14:10:08.887" v="3438" actId="26606"/>
          <ac:grpSpMkLst>
            <pc:docMk/>
            <pc:sldMk cId="711439240" sldId="279"/>
            <ac:grpSpMk id="62" creationId="{502F7C86-D374-4969-AB87-CA4108CE95BE}"/>
          </ac:grpSpMkLst>
        </pc:grpChg>
        <pc:grpChg chg="add del">
          <ac:chgData name="Skolchef Linköpings Flygklubb" userId="c70466a3546eeb46" providerId="LiveId" clId="{F7D7D58F-42D6-4ED5-AA80-9FA93A437A59}" dt="2019-11-27T14:10:08.887" v="3438" actId="26606"/>
          <ac:grpSpMkLst>
            <pc:docMk/>
            <pc:sldMk cId="711439240" sldId="279"/>
            <ac:grpSpMk id="75" creationId="{C13B8118-80AF-4C0C-BC64-74291987FF28}"/>
          </ac:grpSpMkLst>
        </pc:grpChg>
        <pc:grpChg chg="add del">
          <ac:chgData name="Skolchef Linköpings Flygklubb" userId="c70466a3546eeb46" providerId="LiveId" clId="{F7D7D58F-42D6-4ED5-AA80-9FA93A437A59}" dt="2019-11-27T14:13:16.195" v="3524" actId="26606"/>
          <ac:grpSpMkLst>
            <pc:docMk/>
            <pc:sldMk cId="711439240" sldId="279"/>
            <ac:grpSpMk id="88" creationId="{C13B8118-80AF-4C0C-BC64-74291987FF28}"/>
          </ac:grpSpMkLst>
        </pc:grpChg>
        <pc:grpChg chg="add del">
          <ac:chgData name="Skolchef Linköpings Flygklubb" userId="c70466a3546eeb46" providerId="LiveId" clId="{F7D7D58F-42D6-4ED5-AA80-9FA93A437A59}" dt="2019-11-27T14:13:16.195" v="3524" actId="26606"/>
          <ac:grpSpMkLst>
            <pc:docMk/>
            <pc:sldMk cId="711439240" sldId="279"/>
            <ac:grpSpMk id="156" creationId="{502F7C86-D374-4969-AB87-CA4108CE95BE}"/>
          </ac:grpSpMkLst>
        </pc:grpChg>
        <pc:picChg chg="mod ord">
          <ac:chgData name="Skolchef Linköpings Flygklubb" userId="c70466a3546eeb46" providerId="LiveId" clId="{F7D7D58F-42D6-4ED5-AA80-9FA93A437A59}" dt="2019-11-27T14:17:45.938" v="3781" actId="1076"/>
          <ac:picMkLst>
            <pc:docMk/>
            <pc:sldMk cId="711439240" sldId="279"/>
            <ac:picMk id="5" creationId="{9CFD1A5A-B09D-45EA-93BB-57075EEC3D26}"/>
          </ac:picMkLst>
        </pc:picChg>
      </pc:sldChg>
      <pc:sldChg chg="modSp add del ord">
        <pc:chgData name="Skolchef Linköpings Flygklubb" userId="c70466a3546eeb46" providerId="LiveId" clId="{F7D7D58F-42D6-4ED5-AA80-9FA93A437A59}" dt="2019-11-27T14:09:14.333" v="3431" actId="47"/>
        <pc:sldMkLst>
          <pc:docMk/>
          <pc:sldMk cId="1637218469" sldId="280"/>
        </pc:sldMkLst>
        <pc:spChg chg="mod">
          <ac:chgData name="Skolchef Linköpings Flygklubb" userId="c70466a3546eeb46" providerId="LiveId" clId="{F7D7D58F-42D6-4ED5-AA80-9FA93A437A59}" dt="2019-11-27T14:09:01.374" v="3430" actId="6549"/>
          <ac:spMkLst>
            <pc:docMk/>
            <pc:sldMk cId="1637218469" sldId="280"/>
            <ac:spMk id="2" creationId="{C6D9F997-22D4-4546-BE8E-F65736260786}"/>
          </ac:spMkLst>
        </pc:spChg>
      </pc:sldChg>
      <pc:sldChg chg="delSp modSp add">
        <pc:chgData name="Skolchef Linköpings Flygklubb" userId="c70466a3546eeb46" providerId="LiveId" clId="{F7D7D58F-42D6-4ED5-AA80-9FA93A437A59}" dt="2019-11-27T15:59:10.314" v="4228" actId="20577"/>
        <pc:sldMkLst>
          <pc:docMk/>
          <pc:sldMk cId="1883837187" sldId="280"/>
        </pc:sldMkLst>
        <pc:spChg chg="mod">
          <ac:chgData name="Skolchef Linköpings Flygklubb" userId="c70466a3546eeb46" providerId="LiveId" clId="{F7D7D58F-42D6-4ED5-AA80-9FA93A437A59}" dt="2019-11-27T15:59:10.314" v="4228" actId="20577"/>
          <ac:spMkLst>
            <pc:docMk/>
            <pc:sldMk cId="1883837187" sldId="280"/>
            <ac:spMk id="2" creationId="{C6D9F997-22D4-4546-BE8E-F65736260786}"/>
          </ac:spMkLst>
        </pc:spChg>
        <pc:picChg chg="mod">
          <ac:chgData name="Skolchef Linköpings Flygklubb" userId="c70466a3546eeb46" providerId="LiveId" clId="{F7D7D58F-42D6-4ED5-AA80-9FA93A437A59}" dt="2019-11-27T15:58:59.211" v="4206" actId="1036"/>
          <ac:picMkLst>
            <pc:docMk/>
            <pc:sldMk cId="1883837187" sldId="280"/>
            <ac:picMk id="5" creationId="{A737C44C-C348-49FD-B174-1DEBB6385823}"/>
          </ac:picMkLst>
        </pc:picChg>
        <pc:picChg chg="del">
          <ac:chgData name="Skolchef Linköpings Flygklubb" userId="c70466a3546eeb46" providerId="LiveId" clId="{F7D7D58F-42D6-4ED5-AA80-9FA93A437A59}" dt="2019-11-27T15:01:52.934" v="4112" actId="478"/>
          <ac:picMkLst>
            <pc:docMk/>
            <pc:sldMk cId="1883837187" sldId="280"/>
            <ac:picMk id="9" creationId="{CBBB0A3C-1FE7-420A-92FB-84DBEEC102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54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10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849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23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 för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0050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t eller fals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82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77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17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0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89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4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1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31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96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38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D16A4-3FB4-4632-B2C4-B96AF1A97794}" type="datetimeFigureOut">
              <a:rPr lang="en-US" smtClean="0"/>
              <a:t>11/27/19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2B54CEA-0B89-482F-B7F9-993FAA6F4F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1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cB33DSKNQRY&amp;feature=youtu.b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" name="Rectangle 78">
            <a:extLst>
              <a:ext uri="{FF2B5EF4-FFF2-40B4-BE49-F238E27FC236}">
                <a16:creationId xmlns:a16="http://schemas.microsoft.com/office/drawing/2014/main" id="{1FF9CEF5-A50D-4B8B-9852-D76F703786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80">
            <a:extLst>
              <a:ext uri="{FF2B5EF4-FFF2-40B4-BE49-F238E27FC236}">
                <a16:creationId xmlns:a16="http://schemas.microsoft.com/office/drawing/2014/main" id="{30684D86-C9D1-40C3-A9B6-EC935C731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rgbClr val="4156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5" name="Freeform 33">
            <a:extLst>
              <a:ext uri="{FF2B5EF4-FFF2-40B4-BE49-F238E27FC236}">
                <a16:creationId xmlns:a16="http://schemas.microsoft.com/office/drawing/2014/main" id="{1EDF7896-F56A-49DA-90F3-F5CE8B983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CFD1A5A-B09D-45EA-93BB-57075EEC3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41" b="17039"/>
          <a:stretch/>
        </p:blipFill>
        <p:spPr>
          <a:xfrm>
            <a:off x="0" y="10698"/>
            <a:ext cx="12192000" cy="6847302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" y="-23827"/>
            <a:ext cx="5313045" cy="88643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LUFTRUMSINTRÅNG</a:t>
            </a:r>
          </a:p>
        </p:txBody>
      </p:sp>
    </p:spTree>
    <p:extLst>
      <p:ext uri="{BB962C8B-B14F-4D97-AF65-F5344CB8AC3E}">
        <p14:creationId xmlns:p14="http://schemas.microsoft.com/office/powerpoint/2010/main" val="711439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83A83878-DBBC-4C44-8DE3-1223512C9608}"/>
              </a:ext>
            </a:extLst>
          </p:cNvPr>
          <p:cNvSpPr txBox="1"/>
          <p:nvPr/>
        </p:nvSpPr>
        <p:spPr>
          <a:xfrm>
            <a:off x="571500" y="312561"/>
            <a:ext cx="253513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2">
                    <a:lumMod val="50000"/>
                  </a:schemeClr>
                </a:solidFill>
              </a:rPr>
              <a:t>TS har tagit  fram en liten broschyr med förslag på åtgärder som kan minska risken för luftrumsintrång </a:t>
            </a:r>
          </a:p>
          <a:p>
            <a:pPr algn="ctr"/>
            <a:endParaRPr lang="sv-SE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7191B5D-98D2-4488-B9E3-20342CC16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29"/>
          <a:stretch/>
        </p:blipFill>
        <p:spPr>
          <a:xfrm>
            <a:off x="3216025" y="312561"/>
            <a:ext cx="8693649" cy="62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2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ruta 12">
            <a:extLst>
              <a:ext uri="{FF2B5EF4-FFF2-40B4-BE49-F238E27FC236}">
                <a16:creationId xmlns:a16="http://schemas.microsoft.com/office/drawing/2014/main" id="{83A83878-DBBC-4C44-8DE3-1223512C9608}"/>
              </a:ext>
            </a:extLst>
          </p:cNvPr>
          <p:cNvSpPr txBox="1"/>
          <p:nvPr/>
        </p:nvSpPr>
        <p:spPr>
          <a:xfrm>
            <a:off x="571500" y="312561"/>
            <a:ext cx="253513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2">
                    <a:lumMod val="50000"/>
                  </a:schemeClr>
                </a:solidFill>
              </a:rPr>
              <a:t>TS har tagit  fram en liten broschyr med förslag på åtgärder som kan minska risken för luftrumsintrång </a:t>
            </a:r>
          </a:p>
          <a:p>
            <a:pPr algn="ctr"/>
            <a:endParaRPr lang="sv-SE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4110A5D-DBFF-4AF8-8B43-5EA8EC4B7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77" t="16177" r="36483" b="11868"/>
          <a:stretch/>
        </p:blipFill>
        <p:spPr>
          <a:xfrm>
            <a:off x="3243116" y="312561"/>
            <a:ext cx="8660697" cy="62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84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3089" y="393570"/>
            <a:ext cx="4455462" cy="1067586"/>
          </a:xfrm>
        </p:spPr>
        <p:txBody>
          <a:bodyPr anchor="ctr" anchorCtr="0"/>
          <a:lstStyle/>
          <a:p>
            <a:r>
              <a:rPr lang="en-US" dirty="0"/>
              <a:t>       EASA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120D1FC6-4283-4FD6-82CE-31E7F70E3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0715" y="1611985"/>
            <a:ext cx="4358967" cy="5099906"/>
          </a:xfrm>
        </p:spPr>
        <p:txBody>
          <a:bodyPr>
            <a:normAutofit/>
          </a:bodyPr>
          <a:lstStyle/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endParaRPr lang="en-US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sv-SE" sz="2400" dirty="0">
                <a:hlinkClick r:id="rId2"/>
              </a:rPr>
              <a:t>https://www.youtube.com/watch?v=cB33DSKNQRY&amp;feature=youtu.be</a:t>
            </a:r>
            <a:endParaRPr lang="en-US" sz="24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37FD76F-2523-423D-9149-AB50F3C248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6" t="17500" r="28282" b="21250"/>
          <a:stretch/>
        </p:blipFill>
        <p:spPr>
          <a:xfrm>
            <a:off x="2613089" y="1918839"/>
            <a:ext cx="4455461" cy="2319786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43FA8F42-804C-43B4-A30E-2556D34CC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34" t="15000" r="34583" b="7222"/>
          <a:stretch/>
        </p:blipFill>
        <p:spPr>
          <a:xfrm>
            <a:off x="7428365" y="269840"/>
            <a:ext cx="4358967" cy="631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7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54E27926-1B1B-43E1-B66E-BCD3D722D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CF62FB-9690-4C28-8794-1D59EC65F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9734" cy="6858000"/>
          </a:xfrm>
          <a:prstGeom prst="rect">
            <a:avLst/>
          </a:prstGeom>
          <a:solidFill>
            <a:srgbClr val="4156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CFD1A5A-B09D-45EA-93BB-57075EEC3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0" t="-1" r="11705" b="16146"/>
          <a:stretch/>
        </p:blipFill>
        <p:spPr>
          <a:xfrm>
            <a:off x="3185482" y="10"/>
            <a:ext cx="9006517" cy="6857990"/>
          </a:xfrm>
          <a:prstGeom prst="rect">
            <a:avLst/>
          </a:prstGeom>
        </p:spPr>
      </p:pic>
      <p:sp>
        <p:nvSpPr>
          <p:cNvPr id="24" name="Freeform 5">
            <a:extLst>
              <a:ext uri="{FF2B5EF4-FFF2-40B4-BE49-F238E27FC236}">
                <a16:creationId xmlns:a16="http://schemas.microsoft.com/office/drawing/2014/main" id="{72E9BF2B-2D1E-41E3-ADDD-4CBCC1A6A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5033007"/>
            <a:ext cx="5404022" cy="857047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10" y="2723086"/>
            <a:ext cx="4888479" cy="311481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EFFFF"/>
                </a:solidFill>
              </a:rPr>
              <a:t>                            FRÅGOR?</a:t>
            </a:r>
          </a:p>
        </p:txBody>
      </p:sp>
    </p:spTree>
    <p:extLst>
      <p:ext uri="{BB962C8B-B14F-4D97-AF65-F5344CB8AC3E}">
        <p14:creationId xmlns:p14="http://schemas.microsoft.com/office/powerpoint/2010/main" val="37716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543" y="393570"/>
            <a:ext cx="8915399" cy="1067586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dirty="0"/>
              <a:t>DEFINITION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120D1FC6-4283-4FD6-82CE-31E7F70E3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0" y="1611985"/>
            <a:ext cx="9205275" cy="5099906"/>
          </a:xfrm>
        </p:spPr>
        <p:txBody>
          <a:bodyPr>
            <a:normAutofit/>
          </a:bodyPr>
          <a:lstStyle/>
          <a:p>
            <a:r>
              <a:rPr lang="sv-SE" sz="2800" b="1" dirty="0"/>
              <a:t>Ett luftrumsintrång inträffar när ett luftfartyg utan tillstånd eller klarering flyger i:</a:t>
            </a:r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sv-SE" sz="2800" dirty="0"/>
              <a:t>kontrollerat luftrum </a:t>
            </a:r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sv-SE" sz="2800" dirty="0"/>
              <a:t>trafikinformationszon (TIZ)</a:t>
            </a:r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sv-SE" sz="2800" dirty="0"/>
              <a:t>trafikinformationsområde (TIA)</a:t>
            </a:r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sv-SE" sz="2800" dirty="0"/>
              <a:t>avgränsade områden för militär övnings- och träningsverksamhet, t.ex. farligt områden, restriktionsområde och tillfälligt reserverade områden (TRA).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3436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543" y="393570"/>
            <a:ext cx="8915399" cy="1067586"/>
          </a:xfrm>
        </p:spPr>
        <p:txBody>
          <a:bodyPr anchor="ctr" anchorCtr="0"/>
          <a:lstStyle/>
          <a:p>
            <a:pPr algn="ctr"/>
            <a:r>
              <a:rPr lang="en-US" dirty="0"/>
              <a:t>STATISTIK EUROPA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582D272-8B51-42A7-AD32-201EC6D4B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242" y="1912713"/>
            <a:ext cx="6300000" cy="3780000"/>
          </a:xfrm>
          <a:prstGeom prst="rect">
            <a:avLst/>
          </a:prstGeom>
        </p:spPr>
      </p:pic>
      <p:sp>
        <p:nvSpPr>
          <p:cNvPr id="6" name="Underrubrik 2">
            <a:extLst>
              <a:ext uri="{FF2B5EF4-FFF2-40B4-BE49-F238E27FC236}">
                <a16:creationId xmlns:a16="http://schemas.microsoft.com/office/drawing/2014/main" id="{120D1FC6-4283-4FD6-82CE-31E7F70E3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5638" y="6144270"/>
            <a:ext cx="4311208" cy="567619"/>
          </a:xfrm>
        </p:spPr>
        <p:txBody>
          <a:bodyPr/>
          <a:lstStyle/>
          <a:p>
            <a:r>
              <a:rPr lang="en-US" dirty="0"/>
              <a:t>NCO = Non-commercial Operations</a:t>
            </a:r>
          </a:p>
        </p:txBody>
      </p:sp>
    </p:spTree>
    <p:extLst>
      <p:ext uri="{BB962C8B-B14F-4D97-AF65-F5344CB8AC3E}">
        <p14:creationId xmlns:p14="http://schemas.microsoft.com/office/powerpoint/2010/main" val="270834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543" y="393570"/>
            <a:ext cx="8915399" cy="1067586"/>
          </a:xfrm>
        </p:spPr>
        <p:txBody>
          <a:bodyPr anchor="ctr" anchorCtr="0"/>
          <a:lstStyle/>
          <a:p>
            <a:pPr algn="ctr"/>
            <a:r>
              <a:rPr lang="en-US" dirty="0"/>
              <a:t>STATISTIK SVERIGE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120D1FC6-4283-4FD6-82CE-31E7F70E3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71346" y="1860905"/>
            <a:ext cx="4679792" cy="567619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Antal</a:t>
            </a:r>
            <a:r>
              <a:rPr lang="en-US" dirty="0"/>
              <a:t> </a:t>
            </a:r>
            <a:r>
              <a:rPr lang="en-US" dirty="0" err="1"/>
              <a:t>luftrumsintrång</a:t>
            </a:r>
            <a:r>
              <a:rPr lang="en-US" dirty="0"/>
              <a:t> per </a:t>
            </a:r>
            <a:r>
              <a:rPr lang="en-US" dirty="0" err="1"/>
              <a:t>år</a:t>
            </a:r>
            <a:r>
              <a:rPr lang="en-US" dirty="0"/>
              <a:t> 2013-2017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2EA731E-5592-4D4A-A025-88551A2FF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496" t="52954" r="32793" b="22335"/>
          <a:stretch/>
        </p:blipFill>
        <p:spPr>
          <a:xfrm>
            <a:off x="4403020" y="2539477"/>
            <a:ext cx="481644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29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543" y="393570"/>
            <a:ext cx="8915399" cy="1067586"/>
          </a:xfrm>
        </p:spPr>
        <p:txBody>
          <a:bodyPr anchor="ctr" anchorCtr="0"/>
          <a:lstStyle/>
          <a:p>
            <a:pPr algn="ctr"/>
            <a:r>
              <a:rPr lang="en-US" dirty="0"/>
              <a:t>VARFÖR EN ÖKNING?</a:t>
            </a:r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120D1FC6-4283-4FD6-82CE-31E7F70E3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0" y="1611985"/>
            <a:ext cx="9531285" cy="5099906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Antal</a:t>
            </a:r>
            <a:r>
              <a:rPr lang="en-US" sz="2800" b="1" dirty="0"/>
              <a:t> </a:t>
            </a:r>
            <a:r>
              <a:rPr lang="en-US" sz="2800" b="1" dirty="0" err="1"/>
              <a:t>luftrumsintrång</a:t>
            </a:r>
            <a:r>
              <a:rPr lang="en-US" sz="2800" b="1" dirty="0"/>
              <a:t> </a:t>
            </a:r>
            <a:r>
              <a:rPr lang="en-US" sz="2800" b="1" dirty="0" err="1"/>
              <a:t>ökar</a:t>
            </a:r>
            <a:r>
              <a:rPr lang="en-US" sz="2800" b="1" dirty="0"/>
              <a:t> </a:t>
            </a:r>
            <a:r>
              <a:rPr lang="en-US" sz="2800" b="1" dirty="0" err="1"/>
              <a:t>varje</a:t>
            </a:r>
            <a:r>
              <a:rPr lang="en-US" sz="2800" b="1" dirty="0"/>
              <a:t> </a:t>
            </a:r>
            <a:r>
              <a:rPr lang="en-US" sz="2800" b="1" dirty="0" err="1"/>
              <a:t>år</a:t>
            </a:r>
            <a:r>
              <a:rPr lang="en-US" sz="2800" b="1" dirty="0"/>
              <a:t> trots </a:t>
            </a:r>
            <a:r>
              <a:rPr lang="en-US" sz="2800" b="1" dirty="0" err="1"/>
              <a:t>att</a:t>
            </a:r>
            <a:r>
              <a:rPr lang="en-US" sz="2800" b="1" dirty="0"/>
              <a:t>:</a:t>
            </a:r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en-US" sz="2800" dirty="0" err="1"/>
              <a:t>antalet</a:t>
            </a:r>
            <a:r>
              <a:rPr lang="en-US" sz="2800" dirty="0"/>
              <a:t> </a:t>
            </a:r>
            <a:r>
              <a:rPr lang="en-US" sz="2800" dirty="0" err="1"/>
              <a:t>flygtimmar</a:t>
            </a:r>
            <a:r>
              <a:rPr lang="en-US" sz="2800" dirty="0"/>
              <a:t> </a:t>
            </a:r>
            <a:r>
              <a:rPr lang="en-US" sz="2800" dirty="0" err="1"/>
              <a:t>sjunker</a:t>
            </a:r>
            <a:endParaRPr lang="en-US" sz="2800" dirty="0"/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en-US" sz="2800" dirty="0"/>
              <a:t>vi har </a:t>
            </a:r>
            <a:r>
              <a:rPr lang="en-US" sz="2800" dirty="0" err="1"/>
              <a:t>bättre</a:t>
            </a:r>
            <a:r>
              <a:rPr lang="en-US" sz="2800" dirty="0"/>
              <a:t> </a:t>
            </a:r>
            <a:r>
              <a:rPr lang="en-US" sz="2800" dirty="0" err="1"/>
              <a:t>navigeringshjälpmedel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/>
          </a:p>
          <a:p>
            <a:r>
              <a:rPr lang="en-US" sz="2800" b="1" dirty="0" err="1"/>
              <a:t>Möjliga</a:t>
            </a:r>
            <a:r>
              <a:rPr lang="en-US" sz="2800" b="1" dirty="0"/>
              <a:t> </a:t>
            </a:r>
            <a:r>
              <a:rPr lang="en-US" sz="2800" b="1" dirty="0" err="1"/>
              <a:t>orsaker</a:t>
            </a:r>
            <a:r>
              <a:rPr lang="en-US" sz="2800" b="1" dirty="0"/>
              <a:t>:</a:t>
            </a:r>
            <a:endParaRPr lang="en-US" sz="2800" dirty="0"/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en-US" sz="2800" dirty="0" err="1"/>
              <a:t>fler</a:t>
            </a:r>
            <a:r>
              <a:rPr lang="en-US" sz="2800" dirty="0"/>
              <a:t> </a:t>
            </a:r>
            <a:r>
              <a:rPr lang="en-US" sz="2800" dirty="0" err="1"/>
              <a:t>rapporter</a:t>
            </a:r>
            <a:r>
              <a:rPr lang="en-US" sz="2800" dirty="0"/>
              <a:t> </a:t>
            </a:r>
            <a:r>
              <a:rPr lang="en-US" sz="2800" dirty="0" err="1"/>
              <a:t>lämnas</a:t>
            </a:r>
            <a:r>
              <a:rPr lang="en-US" sz="2800" dirty="0"/>
              <a:t> in</a:t>
            </a:r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en-US" sz="2800" dirty="0"/>
              <a:t>GPS-position </a:t>
            </a:r>
            <a:r>
              <a:rPr lang="en-US" sz="2800" dirty="0" err="1"/>
              <a:t>stämmer</a:t>
            </a:r>
            <a:r>
              <a:rPr lang="en-US" sz="2800" dirty="0"/>
              <a:t> </a:t>
            </a:r>
            <a:r>
              <a:rPr lang="en-US" sz="2800" dirty="0" err="1"/>
              <a:t>inte</a:t>
            </a:r>
            <a:r>
              <a:rPr lang="en-US" sz="2800" dirty="0"/>
              <a:t> </a:t>
            </a:r>
            <a:r>
              <a:rPr lang="en-US" sz="2800" dirty="0" err="1"/>
              <a:t>riktigt</a:t>
            </a:r>
            <a:r>
              <a:rPr lang="en-US" sz="2800" dirty="0"/>
              <a:t> med </a:t>
            </a:r>
            <a:r>
              <a:rPr lang="en-US" sz="2800" dirty="0" err="1"/>
              <a:t>radarbilden</a:t>
            </a:r>
            <a:endParaRPr lang="en-US" sz="2800" dirty="0"/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en-US" sz="2800" dirty="0" err="1"/>
              <a:t>luftrummet</a:t>
            </a:r>
            <a:r>
              <a:rPr lang="en-US" sz="2800" dirty="0"/>
              <a:t> </a:t>
            </a:r>
            <a:r>
              <a:rPr lang="en-US" sz="2800" dirty="0" err="1"/>
              <a:t>är</a:t>
            </a:r>
            <a:r>
              <a:rPr lang="en-US" sz="2800" dirty="0"/>
              <a:t> </a:t>
            </a:r>
            <a:r>
              <a:rPr lang="en-US" sz="2800" dirty="0" err="1"/>
              <a:t>mer</a:t>
            </a:r>
            <a:r>
              <a:rPr lang="en-US" sz="2800" dirty="0"/>
              <a:t> </a:t>
            </a:r>
            <a:r>
              <a:rPr lang="en-US" sz="2800" dirty="0" err="1"/>
              <a:t>komplext</a:t>
            </a:r>
            <a:r>
              <a:rPr lang="en-US" sz="2800" dirty="0"/>
              <a:t> </a:t>
            </a:r>
          </a:p>
          <a:p>
            <a:pPr marL="714375" indent="-352425">
              <a:buFont typeface="Arial" panose="020B0604020202020204" pitchFamily="34" charset="0"/>
              <a:buChar char="•"/>
            </a:pPr>
            <a:r>
              <a:rPr lang="en-US" sz="2800" dirty="0" err="1"/>
              <a:t>övriga</a:t>
            </a:r>
            <a:r>
              <a:rPr lang="en-US" sz="2800" dirty="0"/>
              <a:t> </a:t>
            </a:r>
            <a:r>
              <a:rPr lang="en-US" sz="2800" dirty="0" err="1"/>
              <a:t>förslag</a:t>
            </a:r>
            <a:r>
              <a:rPr lang="en-US" sz="2800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3652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543" y="393570"/>
            <a:ext cx="8915399" cy="1067586"/>
          </a:xfrm>
        </p:spPr>
        <p:txBody>
          <a:bodyPr anchor="ctr" anchorCtr="0"/>
          <a:lstStyle/>
          <a:p>
            <a:pPr algn="ctr"/>
            <a:r>
              <a:rPr lang="en-US" dirty="0"/>
              <a:t>SKOLCHEF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BBB0A3C-1FE7-420A-92FB-84DBEEC10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7" t="15840" r="24942" b="22231"/>
          <a:stretch/>
        </p:blipFill>
        <p:spPr>
          <a:xfrm rot="16200000">
            <a:off x="3173120" y="-636150"/>
            <a:ext cx="4949159" cy="92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Underrubrik 10">
            <a:extLst>
              <a:ext uri="{FF2B5EF4-FFF2-40B4-BE49-F238E27FC236}">
                <a16:creationId xmlns:a16="http://schemas.microsoft.com/office/drawing/2014/main" id="{5C0A2B83-F043-421B-B510-440294C9A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62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543" y="393570"/>
            <a:ext cx="8915399" cy="1067586"/>
          </a:xfrm>
        </p:spPr>
        <p:txBody>
          <a:bodyPr anchor="ctr" anchorCtr="0"/>
          <a:lstStyle/>
          <a:p>
            <a:pPr algn="ctr"/>
            <a:r>
              <a:rPr lang="en-US" dirty="0"/>
              <a:t>ORDFÖRANDE</a:t>
            </a:r>
          </a:p>
        </p:txBody>
      </p:sp>
      <p:sp>
        <p:nvSpPr>
          <p:cNvPr id="11" name="Underrubrik 10">
            <a:extLst>
              <a:ext uri="{FF2B5EF4-FFF2-40B4-BE49-F238E27FC236}">
                <a16:creationId xmlns:a16="http://schemas.microsoft.com/office/drawing/2014/main" id="{5C0A2B83-F043-421B-B510-440294C9A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737C44C-C348-49FD-B174-1DEBB63858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5" t="929" r="11174" b="10760"/>
          <a:stretch/>
        </p:blipFill>
        <p:spPr>
          <a:xfrm rot="5400000">
            <a:off x="4424673" y="-612000"/>
            <a:ext cx="4949160" cy="92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3837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D9F997-22D4-4546-BE8E-F65736260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3543" y="393570"/>
            <a:ext cx="8915399" cy="1067586"/>
          </a:xfrm>
        </p:spPr>
        <p:txBody>
          <a:bodyPr anchor="ctr" anchorCtr="0"/>
          <a:lstStyle/>
          <a:p>
            <a:pPr algn="ctr"/>
            <a:r>
              <a:rPr lang="en-US" dirty="0"/>
              <a:t>VICE ORDFÖRANDE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BBB0A3C-1FE7-420A-92FB-84DBEEC102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97" t="15840" r="24942" b="22231"/>
          <a:stretch/>
        </p:blipFill>
        <p:spPr>
          <a:xfrm rot="16200000">
            <a:off x="4428000" y="-612000"/>
            <a:ext cx="4949159" cy="92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Underrubrik 10">
            <a:extLst>
              <a:ext uri="{FF2B5EF4-FFF2-40B4-BE49-F238E27FC236}">
                <a16:creationId xmlns:a16="http://schemas.microsoft.com/office/drawing/2014/main" id="{5C0A2B83-F043-421B-B510-440294C9AF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38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946319A1-53AB-4944-BE8F-613FF15C3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2" t="23333" r="64469" b="4333"/>
          <a:stretch/>
        </p:blipFill>
        <p:spPr>
          <a:xfrm>
            <a:off x="7542840" y="312561"/>
            <a:ext cx="4322802" cy="623287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CE21E2E-12E0-46A5-8996-8BDF653F5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64" t="15181" r="8367" b="11712"/>
          <a:stretch/>
        </p:blipFill>
        <p:spPr>
          <a:xfrm>
            <a:off x="3287609" y="312561"/>
            <a:ext cx="4254462" cy="6232879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83A83878-DBBC-4C44-8DE3-1223512C9608}"/>
              </a:ext>
            </a:extLst>
          </p:cNvPr>
          <p:cNvSpPr txBox="1"/>
          <p:nvPr/>
        </p:nvSpPr>
        <p:spPr>
          <a:xfrm>
            <a:off x="571500" y="312561"/>
            <a:ext cx="253513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solidFill>
                  <a:schemeClr val="accent2">
                    <a:lumMod val="50000"/>
                  </a:schemeClr>
                </a:solidFill>
              </a:rPr>
              <a:t>TS har tagit  fram en liten broschyr med förslag på åtgärder som kan minska risken för luftrumsintrång </a:t>
            </a:r>
          </a:p>
          <a:p>
            <a:pPr algn="ctr"/>
            <a:endParaRPr lang="sv-SE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14802"/>
      </p:ext>
    </p:extLst>
  </p:cSld>
  <p:clrMapOvr>
    <a:masterClrMapping/>
  </p:clrMapOvr>
</p:sld>
</file>

<file path=ppt/theme/theme1.xml><?xml version="1.0" encoding="utf-8"?>
<a:theme xmlns:a="http://schemas.openxmlformats.org/drawingml/2006/main" name="Slinga">
  <a:themeElements>
    <a:clrScheme name="Varm blå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ling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ng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179</Words>
  <Application>Microsoft Office PowerPoint</Application>
  <PresentationFormat>Bredbild</PresentationFormat>
  <Paragraphs>36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13</vt:i4>
      </vt:variant>
    </vt:vector>
  </HeadingPairs>
  <TitlesOfParts>
    <vt:vector size="14" baseType="lpstr">
      <vt:lpstr>Slinga</vt:lpstr>
      <vt:lpstr>LUFTRUMSINTRÅNG</vt:lpstr>
      <vt:lpstr>DEFINITION</vt:lpstr>
      <vt:lpstr>STATISTIK EUROPA</vt:lpstr>
      <vt:lpstr>STATISTIK SVERIGE</vt:lpstr>
      <vt:lpstr>VARFÖR EN ÖKNING?</vt:lpstr>
      <vt:lpstr>SKOLCHEF</vt:lpstr>
      <vt:lpstr>ORDFÖRANDE</vt:lpstr>
      <vt:lpstr>VICE ORDFÖRANDE</vt:lpstr>
      <vt:lpstr>PowerPoint-presentation</vt:lpstr>
      <vt:lpstr>PowerPoint-presentation</vt:lpstr>
      <vt:lpstr>PowerPoint-presentation</vt:lpstr>
      <vt:lpstr>       EASA</vt:lpstr>
      <vt:lpstr>                            FRÅGOR?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LUFTRUMSINTRÅNG</dc:title>
  <dc:creator>Skolchef Linköpings Flygklubb</dc:creator>
  <cp:lastModifiedBy>Jonna Johansson</cp:lastModifiedBy>
  <cp:revision>2</cp:revision>
  <dcterms:created xsi:type="dcterms:W3CDTF">2019-11-27T14:11:28Z</dcterms:created>
  <dcterms:modified xsi:type="dcterms:W3CDTF">2019-11-27T22:12:06Z</dcterms:modified>
</cp:coreProperties>
</file>